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1"/>
  </p:notesMasterIdLst>
  <p:sldIdLst>
    <p:sldId id="256" r:id="rId2"/>
    <p:sldId id="257" r:id="rId3"/>
    <p:sldId id="265" r:id="rId4"/>
    <p:sldId id="263" r:id="rId5"/>
    <p:sldId id="264" r:id="rId6"/>
    <p:sldId id="273" r:id="rId7"/>
    <p:sldId id="262" r:id="rId8"/>
    <p:sldId id="271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7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hList7" loCatId="pictur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CL"/>
        </a:p>
      </dgm:t>
    </dgm:pt>
    <dgm:pt modelId="{02A34BC0-F8BA-4A89-87A4-4F20079DFD06}">
      <dgm:prSet phldrT="[Texto]"/>
      <dgm:spPr/>
      <dgm:t>
        <a:bodyPr/>
        <a:lstStyle/>
        <a:p>
          <a:r>
            <a:rPr lang="es-CL" dirty="0"/>
            <a:t>Jose Cruz</a:t>
          </a:r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r>
            <a:rPr lang="es-419" dirty="0"/>
            <a:t>Rol: </a:t>
          </a:r>
          <a:r>
            <a:rPr lang="es-419" dirty="0" err="1"/>
            <a:t>Backend</a:t>
          </a:r>
          <a:r>
            <a:rPr lang="es-419" dirty="0"/>
            <a:t> Lead</a:t>
          </a:r>
          <a:endParaRPr lang="es-CL" dirty="0"/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419" dirty="0"/>
            <a:t>Diego Alejandro </a:t>
          </a:r>
          <a:endParaRPr lang="es-CL" dirty="0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CL" dirty="0"/>
            <a:t>Rol: </a:t>
          </a:r>
          <a:r>
            <a:rPr lang="es-419" dirty="0" err="1"/>
            <a:t>Frontend</a:t>
          </a:r>
          <a:r>
            <a:rPr lang="es-419" dirty="0"/>
            <a:t> Lead</a:t>
          </a:r>
          <a:endParaRPr lang="es-CL" dirty="0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/>
      <dgm:spPr/>
      <dgm:t>
        <a:bodyPr/>
        <a:lstStyle/>
        <a:p>
          <a:r>
            <a:rPr lang="es-CL" dirty="0"/>
            <a:t>Cargo:  </a:t>
          </a:r>
          <a:r>
            <a:rPr lang="es-419" dirty="0"/>
            <a:t>Diseño UI/UX y desarrollo de interfaz</a:t>
          </a:r>
          <a:endParaRPr lang="es-CL" dirty="0"/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C2976C0A-8DDE-4284-BD23-78DF8DDB1571}">
      <dgm:prSet/>
      <dgm:spPr/>
      <dgm:t>
        <a:bodyPr/>
        <a:lstStyle/>
        <a:p>
          <a:r>
            <a:rPr lang="es-419" dirty="0"/>
            <a:t>Fabio Aybar</a:t>
          </a:r>
          <a:endParaRPr lang="es-CL" dirty="0"/>
        </a:p>
      </dgm:t>
    </dgm:pt>
    <dgm:pt modelId="{CE70398A-7712-4251-A275-1E3312220795}" type="parTrans" cxnId="{7F28FC6A-78B3-4CA3-92A4-9FD9E5F98D0A}">
      <dgm:prSet/>
      <dgm:spPr/>
      <dgm:t>
        <a:bodyPr/>
        <a:lstStyle/>
        <a:p>
          <a:endParaRPr lang="es-419"/>
        </a:p>
      </dgm:t>
    </dgm:pt>
    <dgm:pt modelId="{B955FA41-BE65-4A58-A6D2-88368927BC05}" type="sibTrans" cxnId="{7F28FC6A-78B3-4CA3-92A4-9FD9E5F98D0A}">
      <dgm:prSet/>
      <dgm:spPr/>
      <dgm:t>
        <a:bodyPr/>
        <a:lstStyle/>
        <a:p>
          <a:endParaRPr lang="es-419"/>
        </a:p>
      </dgm:t>
    </dgm:pt>
    <dgm:pt modelId="{B952C6A1-655D-4550-9ACC-8974BE1493A7}">
      <dgm:prSet/>
      <dgm:spPr/>
      <dgm:t>
        <a:bodyPr/>
        <a:lstStyle/>
        <a:p>
          <a:r>
            <a:rPr lang="es-MX" dirty="0"/>
            <a:t>Rol: </a:t>
          </a:r>
          <a:r>
            <a:rPr lang="es-419" dirty="0"/>
            <a:t>QA/DevOps Lead</a:t>
          </a:r>
          <a:endParaRPr lang="es-CL" dirty="0"/>
        </a:p>
      </dgm:t>
    </dgm:pt>
    <dgm:pt modelId="{09F8376B-C45F-47A1-90EF-680FA553DB67}" type="parTrans" cxnId="{0944C9A1-6DB6-4685-89F1-8E2F4EB69DCE}">
      <dgm:prSet/>
      <dgm:spPr/>
      <dgm:t>
        <a:bodyPr/>
        <a:lstStyle/>
        <a:p>
          <a:endParaRPr lang="es-419"/>
        </a:p>
      </dgm:t>
    </dgm:pt>
    <dgm:pt modelId="{D0D27EEB-E559-4301-953B-A327F0F58889}" type="sibTrans" cxnId="{0944C9A1-6DB6-4685-89F1-8E2F4EB69DCE}">
      <dgm:prSet/>
      <dgm:spPr/>
      <dgm:t>
        <a:bodyPr/>
        <a:lstStyle/>
        <a:p>
          <a:endParaRPr lang="es-419"/>
        </a:p>
      </dgm:t>
    </dgm:pt>
    <dgm:pt modelId="{2851C9AB-6DF4-4417-B6E0-2E3E2D1D2E8D}">
      <dgm:prSet/>
      <dgm:spPr/>
      <dgm:t>
        <a:bodyPr/>
        <a:lstStyle/>
        <a:p>
          <a:r>
            <a:rPr lang="es-CL" dirty="0"/>
            <a:t>Cargo: </a:t>
          </a:r>
          <a:r>
            <a:rPr lang="es-419" dirty="0"/>
            <a:t>Configuración de entornos, CI/CD y aseguramiento de calidad</a:t>
          </a:r>
          <a:endParaRPr lang="es-CL" dirty="0"/>
        </a:p>
      </dgm:t>
    </dgm:pt>
    <dgm:pt modelId="{A7114DD4-CA08-4752-90AF-FDDAF9FBB818}" type="parTrans" cxnId="{5A3B49EF-E3BE-41E6-A924-7D175C180DA4}">
      <dgm:prSet/>
      <dgm:spPr/>
      <dgm:t>
        <a:bodyPr/>
        <a:lstStyle/>
        <a:p>
          <a:endParaRPr lang="es-419"/>
        </a:p>
      </dgm:t>
    </dgm:pt>
    <dgm:pt modelId="{516702DA-81C9-47F6-80B3-B7A25C754CC3}" type="sibTrans" cxnId="{5A3B49EF-E3BE-41E6-A924-7D175C180DA4}">
      <dgm:prSet/>
      <dgm:spPr/>
      <dgm:t>
        <a:bodyPr/>
        <a:lstStyle/>
        <a:p>
          <a:endParaRPr lang="es-419"/>
        </a:p>
      </dgm:t>
    </dgm:pt>
    <dgm:pt modelId="{1BBA207B-573D-479F-B5C7-A10B9216A977}">
      <dgm:prSet phldrT="[Texto]"/>
      <dgm:spPr/>
      <dgm:t>
        <a:bodyPr/>
        <a:lstStyle/>
        <a:p>
          <a:r>
            <a:rPr lang="es-419" dirty="0"/>
            <a:t>Cargo: Lógica de negocio, API REST y gestión de base de datos</a:t>
          </a:r>
          <a:endParaRPr lang="es-CL" dirty="0"/>
        </a:p>
      </dgm:t>
    </dgm:pt>
    <dgm:pt modelId="{10B13277-2B0B-4472-9087-DC3BDFB8F7C6}" type="parTrans" cxnId="{BB610F1D-AB15-422E-80D2-6438DBB4523A}">
      <dgm:prSet/>
      <dgm:spPr/>
      <dgm:t>
        <a:bodyPr/>
        <a:lstStyle/>
        <a:p>
          <a:endParaRPr lang="es-419"/>
        </a:p>
      </dgm:t>
    </dgm:pt>
    <dgm:pt modelId="{88E55BE1-5601-4742-B347-074E9FF93BB1}" type="sibTrans" cxnId="{BB610F1D-AB15-422E-80D2-6438DBB4523A}">
      <dgm:prSet/>
      <dgm:spPr/>
      <dgm:t>
        <a:bodyPr/>
        <a:lstStyle/>
        <a:p>
          <a:endParaRPr lang="es-419"/>
        </a:p>
      </dgm:t>
    </dgm:pt>
    <dgm:pt modelId="{D9CDDAE7-A0F8-4A33-9849-597FC41B61A8}" type="pres">
      <dgm:prSet presAssocID="{BE45140C-C326-4DAA-A267-498AD5117D68}" presName="Name0" presStyleCnt="0">
        <dgm:presLayoutVars>
          <dgm:dir/>
          <dgm:resizeHandles val="exact"/>
        </dgm:presLayoutVars>
      </dgm:prSet>
      <dgm:spPr/>
    </dgm:pt>
    <dgm:pt modelId="{901D855B-7335-4CB9-B32C-EB48893B874C}" type="pres">
      <dgm:prSet presAssocID="{BE45140C-C326-4DAA-A267-498AD5117D68}" presName="fgShape" presStyleLbl="fgShp" presStyleIdx="0" presStyleCnt="1"/>
      <dgm:spPr/>
    </dgm:pt>
    <dgm:pt modelId="{8E53967E-AE36-4311-A4F3-7050D85F1E6E}" type="pres">
      <dgm:prSet presAssocID="{BE45140C-C326-4DAA-A267-498AD5117D68}" presName="linComp" presStyleCnt="0"/>
      <dgm:spPr/>
    </dgm:pt>
    <dgm:pt modelId="{12150A03-556A-4680-A85C-116530E1F3C2}" type="pres">
      <dgm:prSet presAssocID="{78BFB295-8F5D-4286-B72B-79142F8F0E13}" presName="compNode" presStyleCnt="0"/>
      <dgm:spPr/>
    </dgm:pt>
    <dgm:pt modelId="{373B80A9-CFB6-44EE-AA20-6C5EB045221F}" type="pres">
      <dgm:prSet presAssocID="{78BFB295-8F5D-4286-B72B-79142F8F0E13}" presName="bkgdShape" presStyleLbl="node1" presStyleIdx="0" presStyleCnt="3"/>
      <dgm:spPr/>
    </dgm:pt>
    <dgm:pt modelId="{76594AE7-FD92-4B57-8FF2-DC05BB96C189}" type="pres">
      <dgm:prSet presAssocID="{78BFB295-8F5D-4286-B72B-79142F8F0E13}" presName="nodeTx" presStyleLbl="node1" presStyleIdx="0" presStyleCnt="3">
        <dgm:presLayoutVars>
          <dgm:bulletEnabled val="1"/>
        </dgm:presLayoutVars>
      </dgm:prSet>
      <dgm:spPr/>
    </dgm:pt>
    <dgm:pt modelId="{ABA3DF8C-07BC-4654-AE10-9016014F05BC}" type="pres">
      <dgm:prSet presAssocID="{78BFB295-8F5D-4286-B72B-79142F8F0E13}" presName="invisiNode" presStyleLbl="node1" presStyleIdx="0" presStyleCnt="3"/>
      <dgm:spPr/>
    </dgm:pt>
    <dgm:pt modelId="{D827503E-991E-4179-9811-EAFC3889C1F9}" type="pres">
      <dgm:prSet presAssocID="{78BFB295-8F5D-4286-B72B-79142F8F0E13}" presName="imagNode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CA233B86-D45E-4333-8389-538E08275E19}" type="pres">
      <dgm:prSet presAssocID="{E88D0928-51D4-4670-8963-60ABBB193E13}" presName="sibTrans" presStyleLbl="sibTrans2D1" presStyleIdx="0" presStyleCnt="0"/>
      <dgm:spPr/>
    </dgm:pt>
    <dgm:pt modelId="{7F9EB7B7-3C0F-4CB9-94D2-815193191DEC}" type="pres">
      <dgm:prSet presAssocID="{02A34BC0-F8BA-4A89-87A4-4F20079DFD06}" presName="compNode" presStyleCnt="0"/>
      <dgm:spPr/>
    </dgm:pt>
    <dgm:pt modelId="{132BB3A1-11F4-4E80-A650-09D14F969421}" type="pres">
      <dgm:prSet presAssocID="{02A34BC0-F8BA-4A89-87A4-4F20079DFD06}" presName="bkgdShape" presStyleLbl="node1" presStyleIdx="1" presStyleCnt="3"/>
      <dgm:spPr/>
    </dgm:pt>
    <dgm:pt modelId="{6286D537-1F1C-458E-BAEE-5262E89ED9EB}" type="pres">
      <dgm:prSet presAssocID="{02A34BC0-F8BA-4A89-87A4-4F20079DFD06}" presName="nodeTx" presStyleLbl="node1" presStyleIdx="1" presStyleCnt="3">
        <dgm:presLayoutVars>
          <dgm:bulletEnabled val="1"/>
        </dgm:presLayoutVars>
      </dgm:prSet>
      <dgm:spPr/>
    </dgm:pt>
    <dgm:pt modelId="{E707E415-34D6-46F9-92B0-E92E0EA834FD}" type="pres">
      <dgm:prSet presAssocID="{02A34BC0-F8BA-4A89-87A4-4F20079DFD06}" presName="invisiNode" presStyleLbl="node1" presStyleIdx="1" presStyleCnt="3"/>
      <dgm:spPr/>
    </dgm:pt>
    <dgm:pt modelId="{3DB801DF-9F87-477C-81C0-C8AA7E8D44C1}" type="pres">
      <dgm:prSet presAssocID="{02A34BC0-F8BA-4A89-87A4-4F20079DFD06}" presName="imagNod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811189DD-EECA-4305-81E0-CBBA238FCD86}" type="pres">
      <dgm:prSet presAssocID="{44AB630E-CD8B-4223-9F51-5EEE4E054B0A}" presName="sibTrans" presStyleLbl="sibTrans2D1" presStyleIdx="0" presStyleCnt="0"/>
      <dgm:spPr/>
    </dgm:pt>
    <dgm:pt modelId="{25BF53F3-689B-4D9A-9970-D6473D5CF926}" type="pres">
      <dgm:prSet presAssocID="{C2976C0A-8DDE-4284-BD23-78DF8DDB1571}" presName="compNode" presStyleCnt="0"/>
      <dgm:spPr/>
    </dgm:pt>
    <dgm:pt modelId="{C1F5FA7E-66A1-4F47-B072-2397AA352614}" type="pres">
      <dgm:prSet presAssocID="{C2976C0A-8DDE-4284-BD23-78DF8DDB1571}" presName="bkgdShape" presStyleLbl="node1" presStyleIdx="2" presStyleCnt="3"/>
      <dgm:spPr/>
    </dgm:pt>
    <dgm:pt modelId="{961ABD6C-1805-45D3-9409-6F78E6BA25AA}" type="pres">
      <dgm:prSet presAssocID="{C2976C0A-8DDE-4284-BD23-78DF8DDB1571}" presName="nodeTx" presStyleLbl="node1" presStyleIdx="2" presStyleCnt="3">
        <dgm:presLayoutVars>
          <dgm:bulletEnabled val="1"/>
        </dgm:presLayoutVars>
      </dgm:prSet>
      <dgm:spPr/>
    </dgm:pt>
    <dgm:pt modelId="{3261B111-18E5-4937-94A0-E750E7942D98}" type="pres">
      <dgm:prSet presAssocID="{C2976C0A-8DDE-4284-BD23-78DF8DDB1571}" presName="invisiNode" presStyleLbl="node1" presStyleIdx="2" presStyleCnt="3"/>
      <dgm:spPr/>
    </dgm:pt>
    <dgm:pt modelId="{4A088566-99AD-4BB0-9A99-97132CDEC99C}" type="pres">
      <dgm:prSet presAssocID="{C2976C0A-8DDE-4284-BD23-78DF8DDB1571}" presName="imagNode" presStyleLbl="fgImgPlace1" presStyleIdx="2" presStyleCnt="3" custScaleX="100191" custScaleY="89834"/>
      <dgm:spPr>
        <a:blipFill>
          <a:blip xmlns:r="http://schemas.openxmlformats.org/officeDocument/2006/relationships" r:embed="rId3"/>
          <a:srcRect/>
          <a:stretch>
            <a:fillRect t="-14000" b="-14000"/>
          </a:stretch>
        </a:blipFill>
      </dgm:spPr>
    </dgm:pt>
  </dgm:ptLst>
  <dgm:cxnLst>
    <dgm:cxn modelId="{A2B75708-F62C-472A-8A48-EEF449AB7728}" type="presOf" srcId="{2E221207-005F-49CB-81E1-6D036D64322B}" destId="{373B80A9-CFB6-44EE-AA20-6C5EB045221F}" srcOrd="0" destOrd="2" presId="urn:microsoft.com/office/officeart/2005/8/layout/hList7"/>
    <dgm:cxn modelId="{81D9860B-57C3-4DA0-9AED-327C8210FE19}" type="presOf" srcId="{BE45140C-C326-4DAA-A267-498AD5117D68}" destId="{D9CDDAE7-A0F8-4A33-9849-597FC41B61A8}" srcOrd="0" destOrd="0" presId="urn:microsoft.com/office/officeart/2005/8/layout/hList7"/>
    <dgm:cxn modelId="{986F3A16-E512-4BA6-941C-8042291E5B47}" type="presOf" srcId="{B952C6A1-655D-4550-9ACC-8974BE1493A7}" destId="{961ABD6C-1805-45D3-9409-6F78E6BA25AA}" srcOrd="1" destOrd="1" presId="urn:microsoft.com/office/officeart/2005/8/layout/hList7"/>
    <dgm:cxn modelId="{BB610F1D-AB15-422E-80D2-6438DBB4523A}" srcId="{02A34BC0-F8BA-4A89-87A4-4F20079DFD06}" destId="{1BBA207B-573D-479F-B5C7-A10B9216A977}" srcOrd="1" destOrd="0" parTransId="{10B13277-2B0B-4472-9087-DC3BDFB8F7C6}" sibTransId="{88E55BE1-5601-4742-B347-074E9FF93BB1}"/>
    <dgm:cxn modelId="{76CEDE34-CB8F-47AE-82E0-7D0DEC327908}" type="presOf" srcId="{D868444B-AE34-4422-A6A5-1F7D392D0C20}" destId="{373B80A9-CFB6-44EE-AA20-6C5EB045221F}" srcOrd="0" destOrd="1" presId="urn:microsoft.com/office/officeart/2005/8/layout/hList7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78939244-E61A-4109-B006-DC71A81745D6}" type="presOf" srcId="{E88D0928-51D4-4670-8963-60ABBB193E13}" destId="{CA233B86-D45E-4333-8389-538E08275E19}" srcOrd="0" destOrd="0" presId="urn:microsoft.com/office/officeart/2005/8/layout/hList7"/>
    <dgm:cxn modelId="{C3CD0A65-3500-43C7-809E-C7818DDBDB87}" type="presOf" srcId="{C2976C0A-8DDE-4284-BD23-78DF8DDB1571}" destId="{961ABD6C-1805-45D3-9409-6F78E6BA25AA}" srcOrd="1" destOrd="0" presId="urn:microsoft.com/office/officeart/2005/8/layout/hList7"/>
    <dgm:cxn modelId="{7F28FC6A-78B3-4CA3-92A4-9FD9E5F98D0A}" srcId="{BE45140C-C326-4DAA-A267-498AD5117D68}" destId="{C2976C0A-8DDE-4284-BD23-78DF8DDB1571}" srcOrd="2" destOrd="0" parTransId="{CE70398A-7712-4251-A275-1E3312220795}" sibTransId="{B955FA41-BE65-4A58-A6D2-88368927BC05}"/>
    <dgm:cxn modelId="{60BA3872-CDB3-49FF-9F7A-02BBA57D1B02}" type="presOf" srcId="{78BFB295-8F5D-4286-B72B-79142F8F0E13}" destId="{373B80A9-CFB6-44EE-AA20-6C5EB045221F}" srcOrd="0" destOrd="0" presId="urn:microsoft.com/office/officeart/2005/8/layout/hList7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47823685-EA9E-4992-B430-C4F9A6B6DFFE}" type="presOf" srcId="{C2976C0A-8DDE-4284-BD23-78DF8DDB1571}" destId="{C1F5FA7E-66A1-4F47-B072-2397AA352614}" srcOrd="0" destOrd="0" presId="urn:microsoft.com/office/officeart/2005/8/layout/hList7"/>
    <dgm:cxn modelId="{85448793-F0E7-4E80-BA01-5EF067CF4800}" type="presOf" srcId="{78BFB295-8F5D-4286-B72B-79142F8F0E13}" destId="{76594AE7-FD92-4B57-8FF2-DC05BB96C189}" srcOrd="1" destOrd="0" presId="urn:microsoft.com/office/officeart/2005/8/layout/hList7"/>
    <dgm:cxn modelId="{F48DDA95-BB00-41E4-84D1-02EE24685036}" type="presOf" srcId="{02A34BC0-F8BA-4A89-87A4-4F20079DFD06}" destId="{132BB3A1-11F4-4E80-A650-09D14F969421}" srcOrd="0" destOrd="0" presId="urn:microsoft.com/office/officeart/2005/8/layout/hList7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504FE09B-034E-4A34-89B0-4869077FC1F3}" type="presOf" srcId="{B952C6A1-655D-4550-9ACC-8974BE1493A7}" destId="{C1F5FA7E-66A1-4F47-B072-2397AA352614}" srcOrd="0" destOrd="1" presId="urn:microsoft.com/office/officeart/2005/8/layout/hList7"/>
    <dgm:cxn modelId="{0944C9A1-6DB6-4685-89F1-8E2F4EB69DCE}" srcId="{C2976C0A-8DDE-4284-BD23-78DF8DDB1571}" destId="{B952C6A1-655D-4550-9ACC-8974BE1493A7}" srcOrd="0" destOrd="0" parTransId="{09F8376B-C45F-47A1-90EF-680FA553DB67}" sibTransId="{D0D27EEB-E559-4301-953B-A327F0F58889}"/>
    <dgm:cxn modelId="{58AE0CB9-D6DA-4FCA-8C65-0BD9647B559E}" type="presOf" srcId="{D868444B-AE34-4422-A6A5-1F7D392D0C20}" destId="{76594AE7-FD92-4B57-8FF2-DC05BB96C189}" srcOrd="1" destOrd="1" presId="urn:microsoft.com/office/officeart/2005/8/layout/hList7"/>
    <dgm:cxn modelId="{F26A6EB9-9DEB-4F20-90D9-D5AEEB7457F1}" type="presOf" srcId="{2E221207-005F-49CB-81E1-6D036D64322B}" destId="{76594AE7-FD92-4B57-8FF2-DC05BB96C189}" srcOrd="1" destOrd="2" presId="urn:microsoft.com/office/officeart/2005/8/layout/hList7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CB357BBC-EFE2-4D79-BE45-7D30F9236030}" type="presOf" srcId="{EA3B2395-55AF-495E-9D6B-329D2886612F}" destId="{132BB3A1-11F4-4E80-A650-09D14F969421}" srcOrd="0" destOrd="1" presId="urn:microsoft.com/office/officeart/2005/8/layout/hList7"/>
    <dgm:cxn modelId="{4FF8AFBF-05AC-49CF-9B1A-7C446AF110BF}" type="presOf" srcId="{2851C9AB-6DF4-4417-B6E0-2E3E2D1D2E8D}" destId="{961ABD6C-1805-45D3-9409-6F78E6BA25AA}" srcOrd="1" destOrd="2" presId="urn:microsoft.com/office/officeart/2005/8/layout/hList7"/>
    <dgm:cxn modelId="{EB1101C1-3116-4DBB-844D-4808755FDF7E}" type="presOf" srcId="{02A34BC0-F8BA-4A89-87A4-4F20079DFD06}" destId="{6286D537-1F1C-458E-BAEE-5262E89ED9EB}" srcOrd="1" destOrd="0" presId="urn:microsoft.com/office/officeart/2005/8/layout/hList7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9DD485CA-C9CF-4546-835E-C56055C9927A}" type="presOf" srcId="{44AB630E-CD8B-4223-9F51-5EEE4E054B0A}" destId="{811189DD-EECA-4305-81E0-CBBA238FCD86}" srcOrd="0" destOrd="0" presId="urn:microsoft.com/office/officeart/2005/8/layout/hList7"/>
    <dgm:cxn modelId="{46ACD9CF-1E71-43BE-BAFA-ABB8EB2D1970}" type="presOf" srcId="{2851C9AB-6DF4-4417-B6E0-2E3E2D1D2E8D}" destId="{C1F5FA7E-66A1-4F47-B072-2397AA352614}" srcOrd="0" destOrd="2" presId="urn:microsoft.com/office/officeart/2005/8/layout/hList7"/>
    <dgm:cxn modelId="{5A3B49EF-E3BE-41E6-A924-7D175C180DA4}" srcId="{C2976C0A-8DDE-4284-BD23-78DF8DDB1571}" destId="{2851C9AB-6DF4-4417-B6E0-2E3E2D1D2E8D}" srcOrd="1" destOrd="0" parTransId="{A7114DD4-CA08-4752-90AF-FDDAF9FBB818}" sibTransId="{516702DA-81C9-47F6-80B3-B7A25C754CC3}"/>
    <dgm:cxn modelId="{73DA82F0-6255-4685-B5EE-AC13CB1EED09}" type="presOf" srcId="{1BBA207B-573D-479F-B5C7-A10B9216A977}" destId="{6286D537-1F1C-458E-BAEE-5262E89ED9EB}" srcOrd="1" destOrd="2" presId="urn:microsoft.com/office/officeart/2005/8/layout/hList7"/>
    <dgm:cxn modelId="{008F8AFB-C980-40C0-85D9-0BD7047CB897}" type="presOf" srcId="{1BBA207B-573D-479F-B5C7-A10B9216A977}" destId="{132BB3A1-11F4-4E80-A650-09D14F969421}" srcOrd="0" destOrd="2" presId="urn:microsoft.com/office/officeart/2005/8/layout/hList7"/>
    <dgm:cxn modelId="{B4179EFC-65A5-42F6-BF1F-72A4C07972C6}" type="presOf" srcId="{EA3B2395-55AF-495E-9D6B-329D2886612F}" destId="{6286D537-1F1C-458E-BAEE-5262E89ED9EB}" srcOrd="1" destOrd="1" presId="urn:microsoft.com/office/officeart/2005/8/layout/hList7"/>
    <dgm:cxn modelId="{05FC2797-FD3E-4C7C-8F9D-40D32DF53B95}" type="presParOf" srcId="{D9CDDAE7-A0F8-4A33-9849-597FC41B61A8}" destId="{901D855B-7335-4CB9-B32C-EB48893B874C}" srcOrd="0" destOrd="0" presId="urn:microsoft.com/office/officeart/2005/8/layout/hList7"/>
    <dgm:cxn modelId="{798F62D4-622A-4A28-9DF5-98B2D82546B0}" type="presParOf" srcId="{D9CDDAE7-A0F8-4A33-9849-597FC41B61A8}" destId="{8E53967E-AE36-4311-A4F3-7050D85F1E6E}" srcOrd="1" destOrd="0" presId="urn:microsoft.com/office/officeart/2005/8/layout/hList7"/>
    <dgm:cxn modelId="{F0F3E42D-87CA-4B59-B0C3-F5562F926DC3}" type="presParOf" srcId="{8E53967E-AE36-4311-A4F3-7050D85F1E6E}" destId="{12150A03-556A-4680-A85C-116530E1F3C2}" srcOrd="0" destOrd="0" presId="urn:microsoft.com/office/officeart/2005/8/layout/hList7"/>
    <dgm:cxn modelId="{11C7B43C-6E6F-4B5D-B6BF-73DE9CB60298}" type="presParOf" srcId="{12150A03-556A-4680-A85C-116530E1F3C2}" destId="{373B80A9-CFB6-44EE-AA20-6C5EB045221F}" srcOrd="0" destOrd="0" presId="urn:microsoft.com/office/officeart/2005/8/layout/hList7"/>
    <dgm:cxn modelId="{273F640B-E82E-4F38-8520-2BDAE2C86E0A}" type="presParOf" srcId="{12150A03-556A-4680-A85C-116530E1F3C2}" destId="{76594AE7-FD92-4B57-8FF2-DC05BB96C189}" srcOrd="1" destOrd="0" presId="urn:microsoft.com/office/officeart/2005/8/layout/hList7"/>
    <dgm:cxn modelId="{D394A9EC-EE68-49E4-8477-EC56A127F68B}" type="presParOf" srcId="{12150A03-556A-4680-A85C-116530E1F3C2}" destId="{ABA3DF8C-07BC-4654-AE10-9016014F05BC}" srcOrd="2" destOrd="0" presId="urn:microsoft.com/office/officeart/2005/8/layout/hList7"/>
    <dgm:cxn modelId="{310EAB03-F1B6-4AF2-BD44-C1F58DA4415A}" type="presParOf" srcId="{12150A03-556A-4680-A85C-116530E1F3C2}" destId="{D827503E-991E-4179-9811-EAFC3889C1F9}" srcOrd="3" destOrd="0" presId="urn:microsoft.com/office/officeart/2005/8/layout/hList7"/>
    <dgm:cxn modelId="{FA40970E-5CBA-4F2B-A748-9C97808F6148}" type="presParOf" srcId="{8E53967E-AE36-4311-A4F3-7050D85F1E6E}" destId="{CA233B86-D45E-4333-8389-538E08275E19}" srcOrd="1" destOrd="0" presId="urn:microsoft.com/office/officeart/2005/8/layout/hList7"/>
    <dgm:cxn modelId="{830A940E-5FD6-40BD-8D79-BC33A4964049}" type="presParOf" srcId="{8E53967E-AE36-4311-A4F3-7050D85F1E6E}" destId="{7F9EB7B7-3C0F-4CB9-94D2-815193191DEC}" srcOrd="2" destOrd="0" presId="urn:microsoft.com/office/officeart/2005/8/layout/hList7"/>
    <dgm:cxn modelId="{1CE383AB-D4D9-45E7-8960-9614C180386D}" type="presParOf" srcId="{7F9EB7B7-3C0F-4CB9-94D2-815193191DEC}" destId="{132BB3A1-11F4-4E80-A650-09D14F969421}" srcOrd="0" destOrd="0" presId="urn:microsoft.com/office/officeart/2005/8/layout/hList7"/>
    <dgm:cxn modelId="{7555D898-EDD1-4DAF-B680-322BD3E37BAF}" type="presParOf" srcId="{7F9EB7B7-3C0F-4CB9-94D2-815193191DEC}" destId="{6286D537-1F1C-458E-BAEE-5262E89ED9EB}" srcOrd="1" destOrd="0" presId="urn:microsoft.com/office/officeart/2005/8/layout/hList7"/>
    <dgm:cxn modelId="{0038B343-C8CD-4BF3-9E81-87F764DF1A83}" type="presParOf" srcId="{7F9EB7B7-3C0F-4CB9-94D2-815193191DEC}" destId="{E707E415-34D6-46F9-92B0-E92E0EA834FD}" srcOrd="2" destOrd="0" presId="urn:microsoft.com/office/officeart/2005/8/layout/hList7"/>
    <dgm:cxn modelId="{F8AB69C2-F0A5-476C-9608-0F21D8BDD58A}" type="presParOf" srcId="{7F9EB7B7-3C0F-4CB9-94D2-815193191DEC}" destId="{3DB801DF-9F87-477C-81C0-C8AA7E8D44C1}" srcOrd="3" destOrd="0" presId="urn:microsoft.com/office/officeart/2005/8/layout/hList7"/>
    <dgm:cxn modelId="{F96E80A0-6E60-4476-9220-739B92C56E20}" type="presParOf" srcId="{8E53967E-AE36-4311-A4F3-7050D85F1E6E}" destId="{811189DD-EECA-4305-81E0-CBBA238FCD86}" srcOrd="3" destOrd="0" presId="urn:microsoft.com/office/officeart/2005/8/layout/hList7"/>
    <dgm:cxn modelId="{DED0C7B5-7C8A-4168-B1F2-B5737A7C0E1D}" type="presParOf" srcId="{8E53967E-AE36-4311-A4F3-7050D85F1E6E}" destId="{25BF53F3-689B-4D9A-9970-D6473D5CF926}" srcOrd="4" destOrd="0" presId="urn:microsoft.com/office/officeart/2005/8/layout/hList7"/>
    <dgm:cxn modelId="{53262D71-B27D-4C1A-AF79-9F253217C5DC}" type="presParOf" srcId="{25BF53F3-689B-4D9A-9970-D6473D5CF926}" destId="{C1F5FA7E-66A1-4F47-B072-2397AA352614}" srcOrd="0" destOrd="0" presId="urn:microsoft.com/office/officeart/2005/8/layout/hList7"/>
    <dgm:cxn modelId="{AA089377-6FCA-4758-9BA5-9967386514A5}" type="presParOf" srcId="{25BF53F3-689B-4D9A-9970-D6473D5CF926}" destId="{961ABD6C-1805-45D3-9409-6F78E6BA25AA}" srcOrd="1" destOrd="0" presId="urn:microsoft.com/office/officeart/2005/8/layout/hList7"/>
    <dgm:cxn modelId="{81016902-ADF2-4CE3-A25E-7B816C45D87D}" type="presParOf" srcId="{25BF53F3-689B-4D9A-9970-D6473D5CF926}" destId="{3261B111-18E5-4937-94A0-E750E7942D98}" srcOrd="2" destOrd="0" presId="urn:microsoft.com/office/officeart/2005/8/layout/hList7"/>
    <dgm:cxn modelId="{C96A7785-027D-4080-A539-FB485E6B1189}" type="presParOf" srcId="{25BF53F3-689B-4D9A-9970-D6473D5CF926}" destId="{4A088566-99AD-4BB0-9A99-97132CDEC99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2E2E0-F747-4FBE-BFD6-DE2AF17C48F3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0AFBB85-35B1-4CE3-8319-2DA3ED0A1166}">
      <dgm:prSet/>
      <dgm:spPr/>
      <dgm:t>
        <a:bodyPr/>
        <a:lstStyle/>
        <a:p>
          <a:r>
            <a:rPr lang="es-419" b="1" dirty="0"/>
            <a:t>Optimizar y modernizar la tecnología</a:t>
          </a:r>
          <a:endParaRPr lang="en-US" dirty="0"/>
        </a:p>
      </dgm:t>
    </dgm:pt>
    <dgm:pt modelId="{3E5941CF-0CD2-400A-A3AC-44C413BAF553}" type="parTrans" cxnId="{4A984C9F-DA51-4D30-9D51-F762247F04DD}">
      <dgm:prSet/>
      <dgm:spPr/>
      <dgm:t>
        <a:bodyPr/>
        <a:lstStyle/>
        <a:p>
          <a:endParaRPr lang="en-US"/>
        </a:p>
      </dgm:t>
    </dgm:pt>
    <dgm:pt modelId="{B225DC5C-0E35-4CE1-880B-1F7B95B4EB16}" type="sibTrans" cxnId="{4A984C9F-DA51-4D30-9D51-F762247F04D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6192523-9A88-4722-957F-29BE506E3FAB}">
      <dgm:prSet/>
      <dgm:spPr/>
      <dgm:t>
        <a:bodyPr/>
        <a:lstStyle/>
        <a:p>
          <a:r>
            <a:rPr lang="es-419" b="1" dirty="0"/>
            <a:t>Desarrollar una aplicación móvil y web</a:t>
          </a:r>
          <a:endParaRPr lang="en-US" dirty="0"/>
        </a:p>
      </dgm:t>
    </dgm:pt>
    <dgm:pt modelId="{74130BC5-0ABD-42ED-9FD3-6B7323589EF8}" type="parTrans" cxnId="{3D5187C0-30C5-4667-B266-8F2EB4F8F601}">
      <dgm:prSet/>
      <dgm:spPr/>
      <dgm:t>
        <a:bodyPr/>
        <a:lstStyle/>
        <a:p>
          <a:endParaRPr lang="en-US"/>
        </a:p>
      </dgm:t>
    </dgm:pt>
    <dgm:pt modelId="{3467563E-6894-4FFD-AA45-A6C23EF93D07}" type="sibTrans" cxnId="{3D5187C0-30C5-4667-B266-8F2EB4F8F60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6BD0111-82C2-40A5-9F12-CC04218BE7A5}">
      <dgm:prSet/>
      <dgm:spPr/>
      <dgm:t>
        <a:bodyPr/>
        <a:lstStyle/>
        <a:p>
          <a:r>
            <a:rPr lang="es-419" b="1" dirty="0"/>
            <a:t>Automatizar el proceso de arriendo de vehículos</a:t>
          </a:r>
          <a:endParaRPr lang="en-US" dirty="0"/>
        </a:p>
      </dgm:t>
    </dgm:pt>
    <dgm:pt modelId="{B15A2710-B1B3-4CC7-BCB6-41FE4AA55BEF}" type="parTrans" cxnId="{66391CB4-A6EF-4E4B-BD95-90055A6A73E4}">
      <dgm:prSet/>
      <dgm:spPr/>
      <dgm:t>
        <a:bodyPr/>
        <a:lstStyle/>
        <a:p>
          <a:endParaRPr lang="en-US"/>
        </a:p>
      </dgm:t>
    </dgm:pt>
    <dgm:pt modelId="{01563C51-7103-45DA-BE88-7F18DD761293}" type="sibTrans" cxnId="{66391CB4-A6EF-4E4B-BD95-90055A6A73E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F850FB7-5567-4FB6-A08E-E4C89457544C}">
      <dgm:prSet/>
      <dgm:spPr/>
      <dgm:t>
        <a:bodyPr/>
        <a:lstStyle/>
        <a:p>
          <a:r>
            <a:rPr lang="es-419" b="1" dirty="0"/>
            <a:t>Integrar servicios externos como Apis</a:t>
          </a:r>
          <a:endParaRPr lang="en-US" dirty="0"/>
        </a:p>
      </dgm:t>
    </dgm:pt>
    <dgm:pt modelId="{B7CB923E-DD81-4C0A-A928-129D709EFDAD}" type="parTrans" cxnId="{A1CEF693-6DC3-4741-BAEA-C551A9D389B3}">
      <dgm:prSet/>
      <dgm:spPr/>
      <dgm:t>
        <a:bodyPr/>
        <a:lstStyle/>
        <a:p>
          <a:endParaRPr lang="en-US"/>
        </a:p>
      </dgm:t>
    </dgm:pt>
    <dgm:pt modelId="{4F652A0F-3E44-4182-842A-A6820A6B0E5B}" type="sibTrans" cxnId="{A1CEF693-6DC3-4741-BAEA-C551A9D389B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D6FEA759-F5B8-4094-8F19-F49C7A74994B}">
      <dgm:prSet/>
      <dgm:spPr/>
      <dgm:t>
        <a:bodyPr/>
        <a:lstStyle/>
        <a:p>
          <a:r>
            <a:rPr lang="es-419" b="1" dirty="0"/>
            <a:t>Generar datos útiles</a:t>
          </a:r>
          <a:endParaRPr lang="en-US" dirty="0"/>
        </a:p>
      </dgm:t>
    </dgm:pt>
    <dgm:pt modelId="{38760855-965A-41A8-85E0-F3CBCF7DCCF3}" type="parTrans" cxnId="{65745EA0-BF2F-4DB3-BD8F-B73AF92A8D7A}">
      <dgm:prSet/>
      <dgm:spPr/>
      <dgm:t>
        <a:bodyPr/>
        <a:lstStyle/>
        <a:p>
          <a:endParaRPr lang="en-US"/>
        </a:p>
      </dgm:t>
    </dgm:pt>
    <dgm:pt modelId="{F1F777A0-B223-4AEC-9B35-9DA4EFAD797F}" type="sibTrans" cxnId="{65745EA0-BF2F-4DB3-BD8F-B73AF92A8D7A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0A476043-85F7-460B-89AA-F6DBBF56F6DD}">
      <dgm:prSet/>
      <dgm:spPr/>
      <dgm:t>
        <a:bodyPr/>
        <a:lstStyle/>
        <a:p>
          <a:r>
            <a:rPr lang="es-419" b="1" dirty="0"/>
            <a:t>Entregar una interfaz amigable, responsiva y segura</a:t>
          </a:r>
          <a:endParaRPr lang="en-US" dirty="0"/>
        </a:p>
      </dgm:t>
    </dgm:pt>
    <dgm:pt modelId="{7F1F220E-2107-4E43-A3C9-B0A67D5CEA69}" type="parTrans" cxnId="{E72C8083-740D-4004-BCA8-F4389AB975A7}">
      <dgm:prSet/>
      <dgm:spPr/>
      <dgm:t>
        <a:bodyPr/>
        <a:lstStyle/>
        <a:p>
          <a:endParaRPr lang="en-US"/>
        </a:p>
      </dgm:t>
    </dgm:pt>
    <dgm:pt modelId="{C98DEBAF-80E9-4534-BB7A-F5DEB100285D}" type="sibTrans" cxnId="{E72C8083-740D-4004-BCA8-F4389AB975A7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2CB32011-9B28-43F2-B354-570BB552D158}" type="pres">
      <dgm:prSet presAssocID="{3E92E2E0-F747-4FBE-BFD6-DE2AF17C48F3}" presName="linearFlow" presStyleCnt="0">
        <dgm:presLayoutVars>
          <dgm:dir/>
          <dgm:animLvl val="lvl"/>
          <dgm:resizeHandles val="exact"/>
        </dgm:presLayoutVars>
      </dgm:prSet>
      <dgm:spPr/>
    </dgm:pt>
    <dgm:pt modelId="{CB118E18-5439-4BA5-B4D1-856263C7C26B}" type="pres">
      <dgm:prSet presAssocID="{70AFBB85-35B1-4CE3-8319-2DA3ED0A1166}" presName="compositeNode" presStyleCnt="0"/>
      <dgm:spPr/>
    </dgm:pt>
    <dgm:pt modelId="{BA8F1C2E-3ECB-4D05-844E-081FA7D1CDAB}" type="pres">
      <dgm:prSet presAssocID="{70AFBB85-35B1-4CE3-8319-2DA3ED0A116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5DA789D-A885-4D04-82DF-E2FCE822650F}" type="pres">
      <dgm:prSet presAssocID="{70AFBB85-35B1-4CE3-8319-2DA3ED0A1166}" presName="parSh" presStyleCnt="0"/>
      <dgm:spPr/>
    </dgm:pt>
    <dgm:pt modelId="{3016A7AB-365B-4E03-B220-0F7A16FF25B4}" type="pres">
      <dgm:prSet presAssocID="{70AFBB85-35B1-4CE3-8319-2DA3ED0A1166}" presName="lineNode" presStyleLbl="alignAccFollowNode1" presStyleIdx="0" presStyleCnt="18"/>
      <dgm:spPr/>
    </dgm:pt>
    <dgm:pt modelId="{66914685-FCB4-4B0A-A137-7DCEC4F3619C}" type="pres">
      <dgm:prSet presAssocID="{70AFBB85-35B1-4CE3-8319-2DA3ED0A1166}" presName="lineArrowNode" presStyleLbl="alignAccFollowNode1" presStyleIdx="1" presStyleCnt="18"/>
      <dgm:spPr/>
    </dgm:pt>
    <dgm:pt modelId="{16101F64-B3DA-48E4-9178-1C115B33AC04}" type="pres">
      <dgm:prSet presAssocID="{B225DC5C-0E35-4CE1-880B-1F7B95B4EB1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CE82F28-85ED-4B8B-9ABE-72E591F90D0F}" type="pres">
      <dgm:prSet presAssocID="{B225DC5C-0E35-4CE1-880B-1F7B95B4EB16}" presName="spacerBetweenCircleAndCallout" presStyleCnt="0">
        <dgm:presLayoutVars/>
      </dgm:prSet>
      <dgm:spPr/>
    </dgm:pt>
    <dgm:pt modelId="{727BBC8F-F7AC-474B-828E-74F3973D635A}" type="pres">
      <dgm:prSet presAssocID="{70AFBB85-35B1-4CE3-8319-2DA3ED0A1166}" presName="nodeText" presStyleLbl="alignAccFollowNode1" presStyleIdx="2" presStyleCnt="18">
        <dgm:presLayoutVars>
          <dgm:bulletEnabled val="1"/>
        </dgm:presLayoutVars>
      </dgm:prSet>
      <dgm:spPr/>
    </dgm:pt>
    <dgm:pt modelId="{D651A15D-7039-44E0-A1F8-769EA4CAA048}" type="pres">
      <dgm:prSet presAssocID="{B225DC5C-0E35-4CE1-880B-1F7B95B4EB16}" presName="sibTransComposite" presStyleCnt="0"/>
      <dgm:spPr/>
    </dgm:pt>
    <dgm:pt modelId="{EC9330CF-1D5B-4F02-9B83-0F918782EA52}" type="pres">
      <dgm:prSet presAssocID="{76192523-9A88-4722-957F-29BE506E3FAB}" presName="compositeNode" presStyleCnt="0"/>
      <dgm:spPr/>
    </dgm:pt>
    <dgm:pt modelId="{FBD17B68-C691-4E65-84DE-D6608FE217F2}" type="pres">
      <dgm:prSet presAssocID="{76192523-9A88-4722-957F-29BE506E3FA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54FF99-684D-487C-B391-BBB87A402EFA}" type="pres">
      <dgm:prSet presAssocID="{76192523-9A88-4722-957F-29BE506E3FAB}" presName="parSh" presStyleCnt="0"/>
      <dgm:spPr/>
    </dgm:pt>
    <dgm:pt modelId="{C26B7A58-9C2E-4149-93A8-99FC2AB888D4}" type="pres">
      <dgm:prSet presAssocID="{76192523-9A88-4722-957F-29BE506E3FAB}" presName="lineNode" presStyleLbl="alignAccFollowNode1" presStyleIdx="3" presStyleCnt="18"/>
      <dgm:spPr/>
    </dgm:pt>
    <dgm:pt modelId="{16167B04-13BF-47A9-A33E-959289F6601C}" type="pres">
      <dgm:prSet presAssocID="{76192523-9A88-4722-957F-29BE506E3FAB}" presName="lineArrowNode" presStyleLbl="alignAccFollowNode1" presStyleIdx="4" presStyleCnt="18"/>
      <dgm:spPr/>
    </dgm:pt>
    <dgm:pt modelId="{3E445DE2-A50C-4867-91DB-576F9C0BB4AA}" type="pres">
      <dgm:prSet presAssocID="{3467563E-6894-4FFD-AA45-A6C23EF93D07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24C372AB-9327-4B7A-A634-A16F1DB47A8D}" type="pres">
      <dgm:prSet presAssocID="{3467563E-6894-4FFD-AA45-A6C23EF93D07}" presName="spacerBetweenCircleAndCallout" presStyleCnt="0">
        <dgm:presLayoutVars/>
      </dgm:prSet>
      <dgm:spPr/>
    </dgm:pt>
    <dgm:pt modelId="{13CB1D0F-744A-42EC-BE53-055801C3ACD4}" type="pres">
      <dgm:prSet presAssocID="{76192523-9A88-4722-957F-29BE506E3FAB}" presName="nodeText" presStyleLbl="alignAccFollowNode1" presStyleIdx="5" presStyleCnt="18">
        <dgm:presLayoutVars>
          <dgm:bulletEnabled val="1"/>
        </dgm:presLayoutVars>
      </dgm:prSet>
      <dgm:spPr/>
    </dgm:pt>
    <dgm:pt modelId="{05E3524E-0AAA-463F-82C7-55897211DA7F}" type="pres">
      <dgm:prSet presAssocID="{3467563E-6894-4FFD-AA45-A6C23EF93D07}" presName="sibTransComposite" presStyleCnt="0"/>
      <dgm:spPr/>
    </dgm:pt>
    <dgm:pt modelId="{4A786FDE-A2BE-42FA-ADFA-61EC950DCD25}" type="pres">
      <dgm:prSet presAssocID="{56BD0111-82C2-40A5-9F12-CC04218BE7A5}" presName="compositeNode" presStyleCnt="0"/>
      <dgm:spPr/>
    </dgm:pt>
    <dgm:pt modelId="{7161D69D-5D27-40FF-8228-283DFAC28E1F}" type="pres">
      <dgm:prSet presAssocID="{56BD0111-82C2-40A5-9F12-CC04218BE7A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E97754A-8AA0-43B8-98B1-23C42973F87F}" type="pres">
      <dgm:prSet presAssocID="{56BD0111-82C2-40A5-9F12-CC04218BE7A5}" presName="parSh" presStyleCnt="0"/>
      <dgm:spPr/>
    </dgm:pt>
    <dgm:pt modelId="{B547E141-3B6C-4004-84EC-D838DAF52767}" type="pres">
      <dgm:prSet presAssocID="{56BD0111-82C2-40A5-9F12-CC04218BE7A5}" presName="lineNode" presStyleLbl="alignAccFollowNode1" presStyleIdx="6" presStyleCnt="18"/>
      <dgm:spPr/>
    </dgm:pt>
    <dgm:pt modelId="{93AC3D71-88F6-4C8C-9EFF-E46C26F1098D}" type="pres">
      <dgm:prSet presAssocID="{56BD0111-82C2-40A5-9F12-CC04218BE7A5}" presName="lineArrowNode" presStyleLbl="alignAccFollowNode1" presStyleIdx="7" presStyleCnt="18"/>
      <dgm:spPr/>
    </dgm:pt>
    <dgm:pt modelId="{719B25EB-E206-47F4-B778-74018A8E9BE3}" type="pres">
      <dgm:prSet presAssocID="{01563C51-7103-45DA-BE88-7F18DD76129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A76A0E3-CC77-440C-B6E4-5096780B2478}" type="pres">
      <dgm:prSet presAssocID="{01563C51-7103-45DA-BE88-7F18DD761293}" presName="spacerBetweenCircleAndCallout" presStyleCnt="0">
        <dgm:presLayoutVars/>
      </dgm:prSet>
      <dgm:spPr/>
    </dgm:pt>
    <dgm:pt modelId="{27789288-27F9-4719-BE02-0EE2D104A05C}" type="pres">
      <dgm:prSet presAssocID="{56BD0111-82C2-40A5-9F12-CC04218BE7A5}" presName="nodeText" presStyleLbl="alignAccFollowNode1" presStyleIdx="8" presStyleCnt="18">
        <dgm:presLayoutVars>
          <dgm:bulletEnabled val="1"/>
        </dgm:presLayoutVars>
      </dgm:prSet>
      <dgm:spPr/>
    </dgm:pt>
    <dgm:pt modelId="{09BF501B-A5FA-4BEF-96BC-F67A6F336A88}" type="pres">
      <dgm:prSet presAssocID="{01563C51-7103-45DA-BE88-7F18DD761293}" presName="sibTransComposite" presStyleCnt="0"/>
      <dgm:spPr/>
    </dgm:pt>
    <dgm:pt modelId="{304112D2-01F2-4F97-A1BE-373BA56EBE5B}" type="pres">
      <dgm:prSet presAssocID="{5F850FB7-5567-4FB6-A08E-E4C89457544C}" presName="compositeNode" presStyleCnt="0"/>
      <dgm:spPr/>
    </dgm:pt>
    <dgm:pt modelId="{6C785DDF-2D93-4673-9F9D-9C84242D1994}" type="pres">
      <dgm:prSet presAssocID="{5F850FB7-5567-4FB6-A08E-E4C89457544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9F87A2C-E7D4-48F3-9488-4C0FA285D80E}" type="pres">
      <dgm:prSet presAssocID="{5F850FB7-5567-4FB6-A08E-E4C89457544C}" presName="parSh" presStyleCnt="0"/>
      <dgm:spPr/>
    </dgm:pt>
    <dgm:pt modelId="{D97CC2D1-1266-4DAC-88AF-DB2BBC776B18}" type="pres">
      <dgm:prSet presAssocID="{5F850FB7-5567-4FB6-A08E-E4C89457544C}" presName="lineNode" presStyleLbl="alignAccFollowNode1" presStyleIdx="9" presStyleCnt="18"/>
      <dgm:spPr/>
    </dgm:pt>
    <dgm:pt modelId="{72471AAC-CECA-44F1-8319-1D2A160A3CF2}" type="pres">
      <dgm:prSet presAssocID="{5F850FB7-5567-4FB6-A08E-E4C89457544C}" presName="lineArrowNode" presStyleLbl="alignAccFollowNode1" presStyleIdx="10" presStyleCnt="18"/>
      <dgm:spPr/>
    </dgm:pt>
    <dgm:pt modelId="{E54C6336-9F8E-429D-A488-683362E0DB14}" type="pres">
      <dgm:prSet presAssocID="{4F652A0F-3E44-4182-842A-A6820A6B0E5B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6A6F1967-6B96-4449-809F-80C6373F9B82}" type="pres">
      <dgm:prSet presAssocID="{4F652A0F-3E44-4182-842A-A6820A6B0E5B}" presName="spacerBetweenCircleAndCallout" presStyleCnt="0">
        <dgm:presLayoutVars/>
      </dgm:prSet>
      <dgm:spPr/>
    </dgm:pt>
    <dgm:pt modelId="{0FF09426-6F45-4174-8462-9DAE2D3CA2C8}" type="pres">
      <dgm:prSet presAssocID="{5F850FB7-5567-4FB6-A08E-E4C89457544C}" presName="nodeText" presStyleLbl="alignAccFollowNode1" presStyleIdx="11" presStyleCnt="18">
        <dgm:presLayoutVars>
          <dgm:bulletEnabled val="1"/>
        </dgm:presLayoutVars>
      </dgm:prSet>
      <dgm:spPr/>
    </dgm:pt>
    <dgm:pt modelId="{23758DD2-47C6-4D28-B8C2-4A467D24EF40}" type="pres">
      <dgm:prSet presAssocID="{4F652A0F-3E44-4182-842A-A6820A6B0E5B}" presName="sibTransComposite" presStyleCnt="0"/>
      <dgm:spPr/>
    </dgm:pt>
    <dgm:pt modelId="{518715E4-7D74-484F-B5FA-C1C0D908C8DD}" type="pres">
      <dgm:prSet presAssocID="{D6FEA759-F5B8-4094-8F19-F49C7A74994B}" presName="compositeNode" presStyleCnt="0"/>
      <dgm:spPr/>
    </dgm:pt>
    <dgm:pt modelId="{94F40DA5-EF5F-4FA8-9071-C7D88EDF62CF}" type="pres">
      <dgm:prSet presAssocID="{D6FEA759-F5B8-4094-8F19-F49C7A74994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DCF4E2C-4DAB-4A75-A140-5A42B01FDE33}" type="pres">
      <dgm:prSet presAssocID="{D6FEA759-F5B8-4094-8F19-F49C7A74994B}" presName="parSh" presStyleCnt="0"/>
      <dgm:spPr/>
    </dgm:pt>
    <dgm:pt modelId="{0CEE00AD-51CE-4289-8B9F-F8704E0FC323}" type="pres">
      <dgm:prSet presAssocID="{D6FEA759-F5B8-4094-8F19-F49C7A74994B}" presName="lineNode" presStyleLbl="alignAccFollowNode1" presStyleIdx="12" presStyleCnt="18"/>
      <dgm:spPr/>
    </dgm:pt>
    <dgm:pt modelId="{208D5ED5-F65E-4267-9248-E29467C746EE}" type="pres">
      <dgm:prSet presAssocID="{D6FEA759-F5B8-4094-8F19-F49C7A74994B}" presName="lineArrowNode" presStyleLbl="alignAccFollowNode1" presStyleIdx="13" presStyleCnt="18"/>
      <dgm:spPr/>
    </dgm:pt>
    <dgm:pt modelId="{47857234-CA3C-4FBD-A1E4-C44333EED5A7}" type="pres">
      <dgm:prSet presAssocID="{F1F777A0-B223-4AEC-9B35-9DA4EFAD797F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6F651E2-25D8-4020-B873-9F4D86C91370}" type="pres">
      <dgm:prSet presAssocID="{F1F777A0-B223-4AEC-9B35-9DA4EFAD797F}" presName="spacerBetweenCircleAndCallout" presStyleCnt="0">
        <dgm:presLayoutVars/>
      </dgm:prSet>
      <dgm:spPr/>
    </dgm:pt>
    <dgm:pt modelId="{C8A1E579-9830-427D-871C-E4FD81794B29}" type="pres">
      <dgm:prSet presAssocID="{D6FEA759-F5B8-4094-8F19-F49C7A74994B}" presName="nodeText" presStyleLbl="alignAccFollowNode1" presStyleIdx="14" presStyleCnt="18">
        <dgm:presLayoutVars>
          <dgm:bulletEnabled val="1"/>
        </dgm:presLayoutVars>
      </dgm:prSet>
      <dgm:spPr/>
    </dgm:pt>
    <dgm:pt modelId="{42FF2692-39ED-4695-8569-4ADCA505173C}" type="pres">
      <dgm:prSet presAssocID="{F1F777A0-B223-4AEC-9B35-9DA4EFAD797F}" presName="sibTransComposite" presStyleCnt="0"/>
      <dgm:spPr/>
    </dgm:pt>
    <dgm:pt modelId="{D412BE4F-9E44-49FD-964C-290B4A976A0A}" type="pres">
      <dgm:prSet presAssocID="{0A476043-85F7-460B-89AA-F6DBBF56F6DD}" presName="compositeNode" presStyleCnt="0"/>
      <dgm:spPr/>
    </dgm:pt>
    <dgm:pt modelId="{F2D665CE-8886-4540-83E0-DFB8111370BA}" type="pres">
      <dgm:prSet presAssocID="{0A476043-85F7-460B-89AA-F6DBBF56F6D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694B768-7EF2-4C02-98BF-D42D3FCF65DA}" type="pres">
      <dgm:prSet presAssocID="{0A476043-85F7-460B-89AA-F6DBBF56F6DD}" presName="parSh" presStyleCnt="0"/>
      <dgm:spPr/>
    </dgm:pt>
    <dgm:pt modelId="{6F143B62-6151-4B9E-B0BC-B9450204A862}" type="pres">
      <dgm:prSet presAssocID="{0A476043-85F7-460B-89AA-F6DBBF56F6DD}" presName="lineNode" presStyleLbl="alignAccFollowNode1" presStyleIdx="15" presStyleCnt="18"/>
      <dgm:spPr/>
    </dgm:pt>
    <dgm:pt modelId="{4B556C35-FADB-40B9-8AA6-E53DE6532F9F}" type="pres">
      <dgm:prSet presAssocID="{0A476043-85F7-460B-89AA-F6DBBF56F6DD}" presName="lineArrowNode" presStyleLbl="alignAccFollowNode1" presStyleIdx="16" presStyleCnt="18"/>
      <dgm:spPr/>
    </dgm:pt>
    <dgm:pt modelId="{320C5AC7-54F6-4CD8-ACB8-3C2DA954DC5F}" type="pres">
      <dgm:prSet presAssocID="{C98DEBAF-80E9-4534-BB7A-F5DEB100285D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7AB3178F-F819-47DB-BCB0-B1F0D741367C}" type="pres">
      <dgm:prSet presAssocID="{C98DEBAF-80E9-4534-BB7A-F5DEB100285D}" presName="spacerBetweenCircleAndCallout" presStyleCnt="0">
        <dgm:presLayoutVars/>
      </dgm:prSet>
      <dgm:spPr/>
    </dgm:pt>
    <dgm:pt modelId="{03CB36DE-F825-4776-8052-5BA8B626A5C2}" type="pres">
      <dgm:prSet presAssocID="{0A476043-85F7-460B-89AA-F6DBBF56F6DD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6AB01B06-960A-4FFC-AFF7-5FD891A68746}" type="presOf" srcId="{5F850FB7-5567-4FB6-A08E-E4C89457544C}" destId="{0FF09426-6F45-4174-8462-9DAE2D3CA2C8}" srcOrd="0" destOrd="0" presId="urn:microsoft.com/office/officeart/2016/7/layout/LinearArrowProcessNumbered"/>
    <dgm:cxn modelId="{6276D124-F76A-4495-ACAE-961D8EC5AAB7}" type="presOf" srcId="{4F652A0F-3E44-4182-842A-A6820A6B0E5B}" destId="{E54C6336-9F8E-429D-A488-683362E0DB14}" srcOrd="0" destOrd="0" presId="urn:microsoft.com/office/officeart/2016/7/layout/LinearArrowProcessNumbered"/>
    <dgm:cxn modelId="{AD31472B-6C5D-4F60-AA04-C8B1A8885CC4}" type="presOf" srcId="{B225DC5C-0E35-4CE1-880B-1F7B95B4EB16}" destId="{16101F64-B3DA-48E4-9178-1C115B33AC04}" srcOrd="0" destOrd="0" presId="urn:microsoft.com/office/officeart/2016/7/layout/LinearArrowProcessNumbered"/>
    <dgm:cxn modelId="{FEDFA53F-3D7A-4EAA-A958-59413E332DFE}" type="presOf" srcId="{0A476043-85F7-460B-89AA-F6DBBF56F6DD}" destId="{03CB36DE-F825-4776-8052-5BA8B626A5C2}" srcOrd="0" destOrd="0" presId="urn:microsoft.com/office/officeart/2016/7/layout/LinearArrowProcessNumbered"/>
    <dgm:cxn modelId="{C2B03E74-E6F0-4CB9-BBBC-709147552F98}" type="presOf" srcId="{56BD0111-82C2-40A5-9F12-CC04218BE7A5}" destId="{27789288-27F9-4719-BE02-0EE2D104A05C}" srcOrd="0" destOrd="0" presId="urn:microsoft.com/office/officeart/2016/7/layout/LinearArrowProcessNumbered"/>
    <dgm:cxn modelId="{F80DD377-3904-46D3-A261-8E92E0531E0E}" type="presOf" srcId="{F1F777A0-B223-4AEC-9B35-9DA4EFAD797F}" destId="{47857234-CA3C-4FBD-A1E4-C44333EED5A7}" srcOrd="0" destOrd="0" presId="urn:microsoft.com/office/officeart/2016/7/layout/LinearArrowProcessNumbered"/>
    <dgm:cxn modelId="{453D965A-BFB5-4440-BF07-FCADD33C0103}" type="presOf" srcId="{D6FEA759-F5B8-4094-8F19-F49C7A74994B}" destId="{C8A1E579-9830-427D-871C-E4FD81794B29}" srcOrd="0" destOrd="0" presId="urn:microsoft.com/office/officeart/2016/7/layout/LinearArrowProcessNumbered"/>
    <dgm:cxn modelId="{DAFFC77E-EE78-49F8-A46D-69F45C607FC0}" type="presOf" srcId="{3467563E-6894-4FFD-AA45-A6C23EF93D07}" destId="{3E445DE2-A50C-4867-91DB-576F9C0BB4AA}" srcOrd="0" destOrd="0" presId="urn:microsoft.com/office/officeart/2016/7/layout/LinearArrowProcessNumbered"/>
    <dgm:cxn modelId="{E72C8083-740D-4004-BCA8-F4389AB975A7}" srcId="{3E92E2E0-F747-4FBE-BFD6-DE2AF17C48F3}" destId="{0A476043-85F7-460B-89AA-F6DBBF56F6DD}" srcOrd="5" destOrd="0" parTransId="{7F1F220E-2107-4E43-A3C9-B0A67D5CEA69}" sibTransId="{C98DEBAF-80E9-4534-BB7A-F5DEB100285D}"/>
    <dgm:cxn modelId="{A1CEF693-6DC3-4741-BAEA-C551A9D389B3}" srcId="{3E92E2E0-F747-4FBE-BFD6-DE2AF17C48F3}" destId="{5F850FB7-5567-4FB6-A08E-E4C89457544C}" srcOrd="3" destOrd="0" parTransId="{B7CB923E-DD81-4C0A-A928-129D709EFDAD}" sibTransId="{4F652A0F-3E44-4182-842A-A6820A6B0E5B}"/>
    <dgm:cxn modelId="{B24A1894-6169-4FFD-A720-90D9A2DE5DFE}" type="presOf" srcId="{76192523-9A88-4722-957F-29BE506E3FAB}" destId="{13CB1D0F-744A-42EC-BE53-055801C3ACD4}" srcOrd="0" destOrd="0" presId="urn:microsoft.com/office/officeart/2016/7/layout/LinearArrowProcessNumbered"/>
    <dgm:cxn modelId="{1535B49E-3C76-407E-863D-38FB29F2BF13}" type="presOf" srcId="{01563C51-7103-45DA-BE88-7F18DD761293}" destId="{719B25EB-E206-47F4-B778-74018A8E9BE3}" srcOrd="0" destOrd="0" presId="urn:microsoft.com/office/officeart/2016/7/layout/LinearArrowProcessNumbered"/>
    <dgm:cxn modelId="{4A984C9F-DA51-4D30-9D51-F762247F04DD}" srcId="{3E92E2E0-F747-4FBE-BFD6-DE2AF17C48F3}" destId="{70AFBB85-35B1-4CE3-8319-2DA3ED0A1166}" srcOrd="0" destOrd="0" parTransId="{3E5941CF-0CD2-400A-A3AC-44C413BAF553}" sibTransId="{B225DC5C-0E35-4CE1-880B-1F7B95B4EB16}"/>
    <dgm:cxn modelId="{65745EA0-BF2F-4DB3-BD8F-B73AF92A8D7A}" srcId="{3E92E2E0-F747-4FBE-BFD6-DE2AF17C48F3}" destId="{D6FEA759-F5B8-4094-8F19-F49C7A74994B}" srcOrd="4" destOrd="0" parTransId="{38760855-965A-41A8-85E0-F3CBCF7DCCF3}" sibTransId="{F1F777A0-B223-4AEC-9B35-9DA4EFAD797F}"/>
    <dgm:cxn modelId="{F0DA43A5-0FD7-46C6-B024-59FABFC4B47D}" type="presOf" srcId="{70AFBB85-35B1-4CE3-8319-2DA3ED0A1166}" destId="{727BBC8F-F7AC-474B-828E-74F3973D635A}" srcOrd="0" destOrd="0" presId="urn:microsoft.com/office/officeart/2016/7/layout/LinearArrowProcessNumbered"/>
    <dgm:cxn modelId="{66391CB4-A6EF-4E4B-BD95-90055A6A73E4}" srcId="{3E92E2E0-F747-4FBE-BFD6-DE2AF17C48F3}" destId="{56BD0111-82C2-40A5-9F12-CC04218BE7A5}" srcOrd="2" destOrd="0" parTransId="{B15A2710-B1B3-4CC7-BCB6-41FE4AA55BEF}" sibTransId="{01563C51-7103-45DA-BE88-7F18DD761293}"/>
    <dgm:cxn modelId="{3D5187C0-30C5-4667-B266-8F2EB4F8F601}" srcId="{3E92E2E0-F747-4FBE-BFD6-DE2AF17C48F3}" destId="{76192523-9A88-4722-957F-29BE506E3FAB}" srcOrd="1" destOrd="0" parTransId="{74130BC5-0ABD-42ED-9FD3-6B7323589EF8}" sibTransId="{3467563E-6894-4FFD-AA45-A6C23EF93D07}"/>
    <dgm:cxn modelId="{E3E0FAE0-2CA5-4B83-A4FC-F4168D9693F9}" type="presOf" srcId="{3E92E2E0-F747-4FBE-BFD6-DE2AF17C48F3}" destId="{2CB32011-9B28-43F2-B354-570BB552D158}" srcOrd="0" destOrd="0" presId="urn:microsoft.com/office/officeart/2016/7/layout/LinearArrowProcessNumbered"/>
    <dgm:cxn modelId="{A1851CE1-0DF6-4223-9C9A-D53C36F95BD3}" type="presOf" srcId="{C98DEBAF-80E9-4534-BB7A-F5DEB100285D}" destId="{320C5AC7-54F6-4CD8-ACB8-3C2DA954DC5F}" srcOrd="0" destOrd="0" presId="urn:microsoft.com/office/officeart/2016/7/layout/LinearArrowProcessNumbered"/>
    <dgm:cxn modelId="{58969D8E-7534-4866-A614-2535F7DF080E}" type="presParOf" srcId="{2CB32011-9B28-43F2-B354-570BB552D158}" destId="{CB118E18-5439-4BA5-B4D1-856263C7C26B}" srcOrd="0" destOrd="0" presId="urn:microsoft.com/office/officeart/2016/7/layout/LinearArrowProcessNumbered"/>
    <dgm:cxn modelId="{EBCE4726-3DC1-4DD0-90A1-1EA6E3639ACA}" type="presParOf" srcId="{CB118E18-5439-4BA5-B4D1-856263C7C26B}" destId="{BA8F1C2E-3ECB-4D05-844E-081FA7D1CDAB}" srcOrd="0" destOrd="0" presId="urn:microsoft.com/office/officeart/2016/7/layout/LinearArrowProcessNumbered"/>
    <dgm:cxn modelId="{61F06E1F-7EAE-42DA-8C31-42EFD4AE859E}" type="presParOf" srcId="{CB118E18-5439-4BA5-B4D1-856263C7C26B}" destId="{35DA789D-A885-4D04-82DF-E2FCE822650F}" srcOrd="1" destOrd="0" presId="urn:microsoft.com/office/officeart/2016/7/layout/LinearArrowProcessNumbered"/>
    <dgm:cxn modelId="{6967B2D7-0BF6-4862-9F7E-36065B751708}" type="presParOf" srcId="{35DA789D-A885-4D04-82DF-E2FCE822650F}" destId="{3016A7AB-365B-4E03-B220-0F7A16FF25B4}" srcOrd="0" destOrd="0" presId="urn:microsoft.com/office/officeart/2016/7/layout/LinearArrowProcessNumbered"/>
    <dgm:cxn modelId="{67F9A18C-A5AD-4ABF-808A-13B39E18137F}" type="presParOf" srcId="{35DA789D-A885-4D04-82DF-E2FCE822650F}" destId="{66914685-FCB4-4B0A-A137-7DCEC4F3619C}" srcOrd="1" destOrd="0" presId="urn:microsoft.com/office/officeart/2016/7/layout/LinearArrowProcessNumbered"/>
    <dgm:cxn modelId="{27716D1E-1255-4219-B94E-76760B71B114}" type="presParOf" srcId="{35DA789D-A885-4D04-82DF-E2FCE822650F}" destId="{16101F64-B3DA-48E4-9178-1C115B33AC04}" srcOrd="2" destOrd="0" presId="urn:microsoft.com/office/officeart/2016/7/layout/LinearArrowProcessNumbered"/>
    <dgm:cxn modelId="{0556AAF5-BF1A-4D13-A359-CD956C7004E5}" type="presParOf" srcId="{35DA789D-A885-4D04-82DF-E2FCE822650F}" destId="{FCE82F28-85ED-4B8B-9ABE-72E591F90D0F}" srcOrd="3" destOrd="0" presId="urn:microsoft.com/office/officeart/2016/7/layout/LinearArrowProcessNumbered"/>
    <dgm:cxn modelId="{FE48A9F9-1E9B-496C-9D11-1985329794C2}" type="presParOf" srcId="{CB118E18-5439-4BA5-B4D1-856263C7C26B}" destId="{727BBC8F-F7AC-474B-828E-74F3973D635A}" srcOrd="2" destOrd="0" presId="urn:microsoft.com/office/officeart/2016/7/layout/LinearArrowProcessNumbered"/>
    <dgm:cxn modelId="{E8806AB9-16E2-4676-AE58-BB344E235407}" type="presParOf" srcId="{2CB32011-9B28-43F2-B354-570BB552D158}" destId="{D651A15D-7039-44E0-A1F8-769EA4CAA048}" srcOrd="1" destOrd="0" presId="urn:microsoft.com/office/officeart/2016/7/layout/LinearArrowProcessNumbered"/>
    <dgm:cxn modelId="{F4DB52FE-50CD-4E4F-AD45-34EE5BE7DDCF}" type="presParOf" srcId="{2CB32011-9B28-43F2-B354-570BB552D158}" destId="{EC9330CF-1D5B-4F02-9B83-0F918782EA52}" srcOrd="2" destOrd="0" presId="urn:microsoft.com/office/officeart/2016/7/layout/LinearArrowProcessNumbered"/>
    <dgm:cxn modelId="{701E3052-3B7D-4B93-8238-6668BF5B187B}" type="presParOf" srcId="{EC9330CF-1D5B-4F02-9B83-0F918782EA52}" destId="{FBD17B68-C691-4E65-84DE-D6608FE217F2}" srcOrd="0" destOrd="0" presId="urn:microsoft.com/office/officeart/2016/7/layout/LinearArrowProcessNumbered"/>
    <dgm:cxn modelId="{9369B4E3-2FA2-43E7-916E-A6A847EBB598}" type="presParOf" srcId="{EC9330CF-1D5B-4F02-9B83-0F918782EA52}" destId="{1354FF99-684D-487C-B391-BBB87A402EFA}" srcOrd="1" destOrd="0" presId="urn:microsoft.com/office/officeart/2016/7/layout/LinearArrowProcessNumbered"/>
    <dgm:cxn modelId="{B0A3F8D7-305A-4DD5-BCD7-755FA3A8E045}" type="presParOf" srcId="{1354FF99-684D-487C-B391-BBB87A402EFA}" destId="{C26B7A58-9C2E-4149-93A8-99FC2AB888D4}" srcOrd="0" destOrd="0" presId="urn:microsoft.com/office/officeart/2016/7/layout/LinearArrowProcessNumbered"/>
    <dgm:cxn modelId="{BB6B3821-A766-4D66-8C90-4DA5285CA98A}" type="presParOf" srcId="{1354FF99-684D-487C-B391-BBB87A402EFA}" destId="{16167B04-13BF-47A9-A33E-959289F6601C}" srcOrd="1" destOrd="0" presId="urn:microsoft.com/office/officeart/2016/7/layout/LinearArrowProcessNumbered"/>
    <dgm:cxn modelId="{1D6900E9-F049-421A-ABF6-3307E5B1B0CB}" type="presParOf" srcId="{1354FF99-684D-487C-B391-BBB87A402EFA}" destId="{3E445DE2-A50C-4867-91DB-576F9C0BB4AA}" srcOrd="2" destOrd="0" presId="urn:microsoft.com/office/officeart/2016/7/layout/LinearArrowProcessNumbered"/>
    <dgm:cxn modelId="{626D89D3-6024-4E90-99C3-30110EFD919C}" type="presParOf" srcId="{1354FF99-684D-487C-B391-BBB87A402EFA}" destId="{24C372AB-9327-4B7A-A634-A16F1DB47A8D}" srcOrd="3" destOrd="0" presId="urn:microsoft.com/office/officeart/2016/7/layout/LinearArrowProcessNumbered"/>
    <dgm:cxn modelId="{4F487466-D471-48D2-B65E-4D57B3365E96}" type="presParOf" srcId="{EC9330CF-1D5B-4F02-9B83-0F918782EA52}" destId="{13CB1D0F-744A-42EC-BE53-055801C3ACD4}" srcOrd="2" destOrd="0" presId="urn:microsoft.com/office/officeart/2016/7/layout/LinearArrowProcessNumbered"/>
    <dgm:cxn modelId="{9B48D61B-EDB7-4668-BD49-89809860D463}" type="presParOf" srcId="{2CB32011-9B28-43F2-B354-570BB552D158}" destId="{05E3524E-0AAA-463F-82C7-55897211DA7F}" srcOrd="3" destOrd="0" presId="urn:microsoft.com/office/officeart/2016/7/layout/LinearArrowProcessNumbered"/>
    <dgm:cxn modelId="{AC3CCC59-CF46-4F63-8857-3DD6E1705591}" type="presParOf" srcId="{2CB32011-9B28-43F2-B354-570BB552D158}" destId="{4A786FDE-A2BE-42FA-ADFA-61EC950DCD25}" srcOrd="4" destOrd="0" presId="urn:microsoft.com/office/officeart/2016/7/layout/LinearArrowProcessNumbered"/>
    <dgm:cxn modelId="{C0DE2645-55FC-47A2-862B-C9F71FFE4FA3}" type="presParOf" srcId="{4A786FDE-A2BE-42FA-ADFA-61EC950DCD25}" destId="{7161D69D-5D27-40FF-8228-283DFAC28E1F}" srcOrd="0" destOrd="0" presId="urn:microsoft.com/office/officeart/2016/7/layout/LinearArrowProcessNumbered"/>
    <dgm:cxn modelId="{B8553EDA-B75C-4124-9290-537E31466464}" type="presParOf" srcId="{4A786FDE-A2BE-42FA-ADFA-61EC950DCD25}" destId="{DE97754A-8AA0-43B8-98B1-23C42973F87F}" srcOrd="1" destOrd="0" presId="urn:microsoft.com/office/officeart/2016/7/layout/LinearArrowProcessNumbered"/>
    <dgm:cxn modelId="{BDC689EF-A67C-49FB-AC40-90F0F6C8B522}" type="presParOf" srcId="{DE97754A-8AA0-43B8-98B1-23C42973F87F}" destId="{B547E141-3B6C-4004-84EC-D838DAF52767}" srcOrd="0" destOrd="0" presId="urn:microsoft.com/office/officeart/2016/7/layout/LinearArrowProcessNumbered"/>
    <dgm:cxn modelId="{586C3200-7D14-4342-88E1-5B52D8306EE7}" type="presParOf" srcId="{DE97754A-8AA0-43B8-98B1-23C42973F87F}" destId="{93AC3D71-88F6-4C8C-9EFF-E46C26F1098D}" srcOrd="1" destOrd="0" presId="urn:microsoft.com/office/officeart/2016/7/layout/LinearArrowProcessNumbered"/>
    <dgm:cxn modelId="{AA3929DC-4753-4204-8E94-C6AB45D170FC}" type="presParOf" srcId="{DE97754A-8AA0-43B8-98B1-23C42973F87F}" destId="{719B25EB-E206-47F4-B778-74018A8E9BE3}" srcOrd="2" destOrd="0" presId="urn:microsoft.com/office/officeart/2016/7/layout/LinearArrowProcessNumbered"/>
    <dgm:cxn modelId="{B722554F-8969-43A6-AF1E-32580D371C22}" type="presParOf" srcId="{DE97754A-8AA0-43B8-98B1-23C42973F87F}" destId="{8A76A0E3-CC77-440C-B6E4-5096780B2478}" srcOrd="3" destOrd="0" presId="urn:microsoft.com/office/officeart/2016/7/layout/LinearArrowProcessNumbered"/>
    <dgm:cxn modelId="{ACB40732-8E42-4D8F-9EDE-6E9F225DFD03}" type="presParOf" srcId="{4A786FDE-A2BE-42FA-ADFA-61EC950DCD25}" destId="{27789288-27F9-4719-BE02-0EE2D104A05C}" srcOrd="2" destOrd="0" presId="urn:microsoft.com/office/officeart/2016/7/layout/LinearArrowProcessNumbered"/>
    <dgm:cxn modelId="{D73B39AC-F886-44DA-BCAF-82AF79236000}" type="presParOf" srcId="{2CB32011-9B28-43F2-B354-570BB552D158}" destId="{09BF501B-A5FA-4BEF-96BC-F67A6F336A88}" srcOrd="5" destOrd="0" presId="urn:microsoft.com/office/officeart/2016/7/layout/LinearArrowProcessNumbered"/>
    <dgm:cxn modelId="{303EC655-FE25-4FC7-BCFD-B507FF40112D}" type="presParOf" srcId="{2CB32011-9B28-43F2-B354-570BB552D158}" destId="{304112D2-01F2-4F97-A1BE-373BA56EBE5B}" srcOrd="6" destOrd="0" presId="urn:microsoft.com/office/officeart/2016/7/layout/LinearArrowProcessNumbered"/>
    <dgm:cxn modelId="{6D50C98A-B4D1-40FD-BD7B-C8F881A59A47}" type="presParOf" srcId="{304112D2-01F2-4F97-A1BE-373BA56EBE5B}" destId="{6C785DDF-2D93-4673-9F9D-9C84242D1994}" srcOrd="0" destOrd="0" presId="urn:microsoft.com/office/officeart/2016/7/layout/LinearArrowProcessNumbered"/>
    <dgm:cxn modelId="{72074663-F455-4D6D-8685-25648FEFA779}" type="presParOf" srcId="{304112D2-01F2-4F97-A1BE-373BA56EBE5B}" destId="{79F87A2C-E7D4-48F3-9488-4C0FA285D80E}" srcOrd="1" destOrd="0" presId="urn:microsoft.com/office/officeart/2016/7/layout/LinearArrowProcessNumbered"/>
    <dgm:cxn modelId="{E1EF5AE3-7C94-4AAA-B408-858853026366}" type="presParOf" srcId="{79F87A2C-E7D4-48F3-9488-4C0FA285D80E}" destId="{D97CC2D1-1266-4DAC-88AF-DB2BBC776B18}" srcOrd="0" destOrd="0" presId="urn:microsoft.com/office/officeart/2016/7/layout/LinearArrowProcessNumbered"/>
    <dgm:cxn modelId="{7135E5D0-DC93-4ACF-B75A-0AFB4E3C62B9}" type="presParOf" srcId="{79F87A2C-E7D4-48F3-9488-4C0FA285D80E}" destId="{72471AAC-CECA-44F1-8319-1D2A160A3CF2}" srcOrd="1" destOrd="0" presId="urn:microsoft.com/office/officeart/2016/7/layout/LinearArrowProcessNumbered"/>
    <dgm:cxn modelId="{F50EE5F2-AB8D-4D6A-991B-6F1C812218BF}" type="presParOf" srcId="{79F87A2C-E7D4-48F3-9488-4C0FA285D80E}" destId="{E54C6336-9F8E-429D-A488-683362E0DB14}" srcOrd="2" destOrd="0" presId="urn:microsoft.com/office/officeart/2016/7/layout/LinearArrowProcessNumbered"/>
    <dgm:cxn modelId="{F04360B5-CA5A-4863-A246-50A8BF206F34}" type="presParOf" srcId="{79F87A2C-E7D4-48F3-9488-4C0FA285D80E}" destId="{6A6F1967-6B96-4449-809F-80C6373F9B82}" srcOrd="3" destOrd="0" presId="urn:microsoft.com/office/officeart/2016/7/layout/LinearArrowProcessNumbered"/>
    <dgm:cxn modelId="{710C41D3-8029-4E96-8FC1-0B9534659128}" type="presParOf" srcId="{304112D2-01F2-4F97-A1BE-373BA56EBE5B}" destId="{0FF09426-6F45-4174-8462-9DAE2D3CA2C8}" srcOrd="2" destOrd="0" presId="urn:microsoft.com/office/officeart/2016/7/layout/LinearArrowProcessNumbered"/>
    <dgm:cxn modelId="{4DDAB2EE-62F0-4F9D-8F37-C8A905C2052D}" type="presParOf" srcId="{2CB32011-9B28-43F2-B354-570BB552D158}" destId="{23758DD2-47C6-4D28-B8C2-4A467D24EF40}" srcOrd="7" destOrd="0" presId="urn:microsoft.com/office/officeart/2016/7/layout/LinearArrowProcessNumbered"/>
    <dgm:cxn modelId="{7CB88548-1022-47DE-8E52-D1740DD4B1F2}" type="presParOf" srcId="{2CB32011-9B28-43F2-B354-570BB552D158}" destId="{518715E4-7D74-484F-B5FA-C1C0D908C8DD}" srcOrd="8" destOrd="0" presId="urn:microsoft.com/office/officeart/2016/7/layout/LinearArrowProcessNumbered"/>
    <dgm:cxn modelId="{C26D4D81-063B-49B9-8F02-57083EC84155}" type="presParOf" srcId="{518715E4-7D74-484F-B5FA-C1C0D908C8DD}" destId="{94F40DA5-EF5F-4FA8-9071-C7D88EDF62CF}" srcOrd="0" destOrd="0" presId="urn:microsoft.com/office/officeart/2016/7/layout/LinearArrowProcessNumbered"/>
    <dgm:cxn modelId="{D390A87C-644A-41A3-A4EE-7DF6F73FE8FC}" type="presParOf" srcId="{518715E4-7D74-484F-B5FA-C1C0D908C8DD}" destId="{DDCF4E2C-4DAB-4A75-A140-5A42B01FDE33}" srcOrd="1" destOrd="0" presId="urn:microsoft.com/office/officeart/2016/7/layout/LinearArrowProcessNumbered"/>
    <dgm:cxn modelId="{9C4C565B-C5AE-4B62-B673-2EA98B3705D4}" type="presParOf" srcId="{DDCF4E2C-4DAB-4A75-A140-5A42B01FDE33}" destId="{0CEE00AD-51CE-4289-8B9F-F8704E0FC323}" srcOrd="0" destOrd="0" presId="urn:microsoft.com/office/officeart/2016/7/layout/LinearArrowProcessNumbered"/>
    <dgm:cxn modelId="{0E5FD55E-466F-436D-AA35-FACDFB63C12D}" type="presParOf" srcId="{DDCF4E2C-4DAB-4A75-A140-5A42B01FDE33}" destId="{208D5ED5-F65E-4267-9248-E29467C746EE}" srcOrd="1" destOrd="0" presId="urn:microsoft.com/office/officeart/2016/7/layout/LinearArrowProcessNumbered"/>
    <dgm:cxn modelId="{45030C3E-833B-42F2-AAD7-B67C38FD9E28}" type="presParOf" srcId="{DDCF4E2C-4DAB-4A75-A140-5A42B01FDE33}" destId="{47857234-CA3C-4FBD-A1E4-C44333EED5A7}" srcOrd="2" destOrd="0" presId="urn:microsoft.com/office/officeart/2016/7/layout/LinearArrowProcessNumbered"/>
    <dgm:cxn modelId="{BEC9B65C-0E3D-410C-9321-290E028741EF}" type="presParOf" srcId="{DDCF4E2C-4DAB-4A75-A140-5A42B01FDE33}" destId="{F6F651E2-25D8-4020-B873-9F4D86C91370}" srcOrd="3" destOrd="0" presId="urn:microsoft.com/office/officeart/2016/7/layout/LinearArrowProcessNumbered"/>
    <dgm:cxn modelId="{8DBBDD55-6B3A-469F-9EBF-4A4C8A003860}" type="presParOf" srcId="{518715E4-7D74-484F-B5FA-C1C0D908C8DD}" destId="{C8A1E579-9830-427D-871C-E4FD81794B29}" srcOrd="2" destOrd="0" presId="urn:microsoft.com/office/officeart/2016/7/layout/LinearArrowProcessNumbered"/>
    <dgm:cxn modelId="{CC8BE226-86E7-4591-8120-828B971D6E61}" type="presParOf" srcId="{2CB32011-9B28-43F2-B354-570BB552D158}" destId="{42FF2692-39ED-4695-8569-4ADCA505173C}" srcOrd="9" destOrd="0" presId="urn:microsoft.com/office/officeart/2016/7/layout/LinearArrowProcessNumbered"/>
    <dgm:cxn modelId="{7D69EC6A-87D3-4C78-8277-AA6B4F5D05E0}" type="presParOf" srcId="{2CB32011-9B28-43F2-B354-570BB552D158}" destId="{D412BE4F-9E44-49FD-964C-290B4A976A0A}" srcOrd="10" destOrd="0" presId="urn:microsoft.com/office/officeart/2016/7/layout/LinearArrowProcessNumbered"/>
    <dgm:cxn modelId="{462A45D1-BEC3-43F3-A0BE-10B0AF392CCD}" type="presParOf" srcId="{D412BE4F-9E44-49FD-964C-290B4A976A0A}" destId="{F2D665CE-8886-4540-83E0-DFB8111370BA}" srcOrd="0" destOrd="0" presId="urn:microsoft.com/office/officeart/2016/7/layout/LinearArrowProcessNumbered"/>
    <dgm:cxn modelId="{9169A836-10FA-4CB2-8874-32A08FC59AFF}" type="presParOf" srcId="{D412BE4F-9E44-49FD-964C-290B4A976A0A}" destId="{0694B768-7EF2-4C02-98BF-D42D3FCF65DA}" srcOrd="1" destOrd="0" presId="urn:microsoft.com/office/officeart/2016/7/layout/LinearArrowProcessNumbered"/>
    <dgm:cxn modelId="{31AC9A0A-870D-41DD-9753-534D8FCE8F62}" type="presParOf" srcId="{0694B768-7EF2-4C02-98BF-D42D3FCF65DA}" destId="{6F143B62-6151-4B9E-B0BC-B9450204A862}" srcOrd="0" destOrd="0" presId="urn:microsoft.com/office/officeart/2016/7/layout/LinearArrowProcessNumbered"/>
    <dgm:cxn modelId="{C8D23C0D-C344-4531-9EE5-23CBDA5D1C27}" type="presParOf" srcId="{0694B768-7EF2-4C02-98BF-D42D3FCF65DA}" destId="{4B556C35-FADB-40B9-8AA6-E53DE6532F9F}" srcOrd="1" destOrd="0" presId="urn:microsoft.com/office/officeart/2016/7/layout/LinearArrowProcessNumbered"/>
    <dgm:cxn modelId="{2D936ADF-98A4-40BF-9ADC-5DB9C37DDE2A}" type="presParOf" srcId="{0694B768-7EF2-4C02-98BF-D42D3FCF65DA}" destId="{320C5AC7-54F6-4CD8-ACB8-3C2DA954DC5F}" srcOrd="2" destOrd="0" presId="urn:microsoft.com/office/officeart/2016/7/layout/LinearArrowProcessNumbered"/>
    <dgm:cxn modelId="{68FB1185-E043-4D30-A25D-9DFD70AA35A4}" type="presParOf" srcId="{0694B768-7EF2-4C02-98BF-D42D3FCF65DA}" destId="{7AB3178F-F819-47DB-BCB0-B1F0D741367C}" srcOrd="3" destOrd="0" presId="urn:microsoft.com/office/officeart/2016/7/layout/LinearArrowProcessNumbered"/>
    <dgm:cxn modelId="{4E05CAD7-E90A-4A78-9E5B-3584102AE554}" type="presParOf" srcId="{D412BE4F-9E44-49FD-964C-290B4A976A0A}" destId="{03CB36DE-F825-4776-8052-5BA8B626A5C2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list1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s-CL"/>
        </a:p>
      </dgm:t>
    </dgm:pt>
    <dgm:pt modelId="{02A34BC0-F8BA-4A89-87A4-4F20079DFD06}">
      <dgm:prSet phldrT="[Texto]"/>
      <dgm:spPr/>
      <dgm:t>
        <a:bodyPr/>
        <a:lstStyle/>
        <a:p>
          <a:r>
            <a:rPr lang="es-MX" dirty="0"/>
            <a:t>Objetivos Específicos</a:t>
          </a:r>
          <a:endParaRPr lang="es-CL" dirty="0"/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r>
            <a:rPr lang="es-419" altLang="es-419" dirty="0">
              <a:latin typeface="Arial" panose="020B0604020202020204" pitchFamily="34" charset="0"/>
            </a:rPr>
            <a:t>Desarrollar una interfaz de usuario (</a:t>
          </a:r>
          <a:r>
            <a:rPr lang="es-419" altLang="es-419" dirty="0" err="1">
              <a:latin typeface="Arial" panose="020B0604020202020204" pitchFamily="34" charset="0"/>
            </a:rPr>
            <a:t>frontend</a:t>
          </a:r>
          <a:r>
            <a:rPr lang="es-419" altLang="es-419" dirty="0">
              <a:latin typeface="Arial" panose="020B0604020202020204" pitchFamily="34" charset="0"/>
            </a:rPr>
            <a:t>) intuitiva y responsive para usuarios, vendedores y administradores.</a:t>
          </a:r>
          <a:endParaRPr lang="es-CL" dirty="0"/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MX" dirty="0"/>
            <a:t>Objetivo General</a:t>
          </a:r>
          <a:endParaRPr lang="es-CL" dirty="0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419" dirty="0"/>
            <a:t>Construir un software móvil con servicios de información para </a:t>
          </a:r>
          <a:r>
            <a:rPr lang="es-419" b="1" dirty="0"/>
            <a:t>automatizar el proceso de renta de vehículos</a:t>
          </a:r>
          <a:r>
            <a:rPr lang="es-419" dirty="0"/>
            <a:t>, apoyando a los usuarios con información precisa para su operación.</a:t>
          </a:r>
          <a:endParaRPr lang="es-CL" dirty="0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DDA0D65F-DCCF-4579-85EE-D0A9FBB6CE70}">
      <dgm:prSet/>
      <dgm:spPr/>
      <dgm:t>
        <a:bodyPr/>
        <a:lstStyle/>
        <a:p>
          <a:r>
            <a:rPr lang="es-419" altLang="es-419" dirty="0">
              <a:latin typeface="Arial" panose="020B0604020202020204" pitchFamily="34" charset="0"/>
            </a:rPr>
            <a:t>Diseñar y modelar la base de datos para la gestión de usuarios, vehículos y requerimientos.</a:t>
          </a:r>
        </a:p>
      </dgm:t>
    </dgm:pt>
    <dgm:pt modelId="{405A2FAD-D4DC-495D-B1AA-95B2375D75D7}" type="parTrans" cxnId="{7E330842-21AC-4991-A05B-1BCFBFA9B903}">
      <dgm:prSet/>
      <dgm:spPr/>
      <dgm:t>
        <a:bodyPr/>
        <a:lstStyle/>
        <a:p>
          <a:endParaRPr lang="es-419"/>
        </a:p>
      </dgm:t>
    </dgm:pt>
    <dgm:pt modelId="{432DDFD7-1E81-491D-8B63-54DD71E8D000}" type="sibTrans" cxnId="{7E330842-21AC-4991-A05B-1BCFBFA9B903}">
      <dgm:prSet/>
      <dgm:spPr/>
      <dgm:t>
        <a:bodyPr/>
        <a:lstStyle/>
        <a:p>
          <a:endParaRPr lang="es-419"/>
        </a:p>
      </dgm:t>
    </dgm:pt>
    <dgm:pt modelId="{12CDCFC1-43F1-4BDD-913E-2D7DE75B239E}">
      <dgm:prSet/>
      <dgm:spPr/>
      <dgm:t>
        <a:bodyPr/>
        <a:lstStyle/>
        <a:p>
          <a:r>
            <a:rPr lang="es-419" altLang="es-419" dirty="0">
              <a:latin typeface="Arial" panose="020B0604020202020204" pitchFamily="34" charset="0"/>
            </a:rPr>
            <a:t>Implementar un </a:t>
          </a:r>
          <a:r>
            <a:rPr lang="es-419" altLang="es-419" dirty="0" err="1">
              <a:latin typeface="Arial" panose="020B0604020202020204" pitchFamily="34" charset="0"/>
            </a:rPr>
            <a:t>backend</a:t>
          </a:r>
          <a:r>
            <a:rPr lang="es-419" altLang="es-419" dirty="0">
              <a:latin typeface="Arial" panose="020B0604020202020204" pitchFamily="34" charset="0"/>
            </a:rPr>
            <a:t> robusto con API </a:t>
          </a:r>
          <a:r>
            <a:rPr lang="es-419" altLang="es-419" dirty="0" err="1">
              <a:latin typeface="Arial" panose="020B0604020202020204" pitchFamily="34" charset="0"/>
            </a:rPr>
            <a:t>RESTful</a:t>
          </a:r>
          <a:r>
            <a:rPr lang="es-419" altLang="es-419" dirty="0">
              <a:latin typeface="Arial" panose="020B0604020202020204" pitchFamily="34" charset="0"/>
            </a:rPr>
            <a:t> para la lógica de negocio y conexión con la base de datos.</a:t>
          </a:r>
        </a:p>
      </dgm:t>
    </dgm:pt>
    <dgm:pt modelId="{BAA72EA0-0D27-41AB-9786-85FD735A5609}" type="parTrans" cxnId="{C1B8751B-FD97-49BA-9A1F-7541DF686EFC}">
      <dgm:prSet/>
      <dgm:spPr/>
      <dgm:t>
        <a:bodyPr/>
        <a:lstStyle/>
        <a:p>
          <a:endParaRPr lang="es-419"/>
        </a:p>
      </dgm:t>
    </dgm:pt>
    <dgm:pt modelId="{D640EBE8-2DD1-4FFA-A12C-2AE6266AE240}" type="sibTrans" cxnId="{C1B8751B-FD97-49BA-9A1F-7541DF686EFC}">
      <dgm:prSet/>
      <dgm:spPr/>
      <dgm:t>
        <a:bodyPr/>
        <a:lstStyle/>
        <a:p>
          <a:endParaRPr lang="es-419"/>
        </a:p>
      </dgm:t>
    </dgm:pt>
    <dgm:pt modelId="{A8359AB0-2F41-49E2-9356-6D0A807C0A4E}">
      <dgm:prSet/>
      <dgm:spPr/>
      <dgm:t>
        <a:bodyPr/>
        <a:lstStyle/>
        <a:p>
          <a:r>
            <a:rPr lang="es-419" altLang="es-419" dirty="0">
              <a:latin typeface="Arial" panose="020B0604020202020204" pitchFamily="34" charset="0"/>
            </a:rPr>
            <a:t>Integrar </a:t>
          </a:r>
          <a:r>
            <a:rPr lang="es-419" altLang="es-419" dirty="0" err="1">
              <a:latin typeface="Arial" panose="020B0604020202020204" pitchFamily="34" charset="0"/>
            </a:rPr>
            <a:t>APIs</a:t>
          </a:r>
          <a:r>
            <a:rPr lang="es-419" altLang="es-419" dirty="0">
              <a:latin typeface="Arial" panose="020B0604020202020204" pitchFamily="34" charset="0"/>
            </a:rPr>
            <a:t> externas (Google </a:t>
          </a:r>
          <a:r>
            <a:rPr lang="es-419" altLang="es-419" dirty="0" err="1">
              <a:latin typeface="Arial" panose="020B0604020202020204" pitchFamily="34" charset="0"/>
            </a:rPr>
            <a:t>Maps</a:t>
          </a:r>
          <a:r>
            <a:rPr lang="es-419" altLang="es-419" dirty="0">
              <a:latin typeface="Arial" panose="020B0604020202020204" pitchFamily="34" charset="0"/>
            </a:rPr>
            <a:t>, noticias cercanas, cambios de moneda) como valor agregado para los turistas.</a:t>
          </a:r>
        </a:p>
      </dgm:t>
    </dgm:pt>
    <dgm:pt modelId="{61178A37-26EE-450F-8A94-D9BC5E8D2B84}" type="parTrans" cxnId="{2FA6C8C3-2B19-44DD-AF7A-8C8140331768}">
      <dgm:prSet/>
      <dgm:spPr/>
      <dgm:t>
        <a:bodyPr/>
        <a:lstStyle/>
        <a:p>
          <a:endParaRPr lang="es-419"/>
        </a:p>
      </dgm:t>
    </dgm:pt>
    <dgm:pt modelId="{D2B76D58-46E4-4D67-A3D6-04846900BF45}" type="sibTrans" cxnId="{2FA6C8C3-2B19-44DD-AF7A-8C8140331768}">
      <dgm:prSet/>
      <dgm:spPr/>
      <dgm:t>
        <a:bodyPr/>
        <a:lstStyle/>
        <a:p>
          <a:endParaRPr lang="es-419"/>
        </a:p>
      </dgm:t>
    </dgm:pt>
    <dgm:pt modelId="{AC8DBA15-7F39-4B1F-904E-2E0447273F08}" type="pres">
      <dgm:prSet presAssocID="{BE45140C-C326-4DAA-A267-498AD5117D68}" presName="linear" presStyleCnt="0">
        <dgm:presLayoutVars>
          <dgm:dir/>
          <dgm:animLvl val="lvl"/>
          <dgm:resizeHandles val="exact"/>
        </dgm:presLayoutVars>
      </dgm:prSet>
      <dgm:spPr/>
    </dgm:pt>
    <dgm:pt modelId="{AFAEE8AB-5011-4011-8E21-879B65940B63}" type="pres">
      <dgm:prSet presAssocID="{78BFB295-8F5D-4286-B72B-79142F8F0E13}" presName="parentLin" presStyleCnt="0"/>
      <dgm:spPr/>
    </dgm:pt>
    <dgm:pt modelId="{D53F2FF9-C8DA-40D7-8CE6-1E182780991E}" type="pres">
      <dgm:prSet presAssocID="{78BFB295-8F5D-4286-B72B-79142F8F0E13}" presName="parentLeftMargin" presStyleLbl="node1" presStyleIdx="0" presStyleCnt="2"/>
      <dgm:spPr/>
    </dgm:pt>
    <dgm:pt modelId="{E8C4F7CF-037E-4120-8954-D509EC896E1D}" type="pres">
      <dgm:prSet presAssocID="{78BFB295-8F5D-4286-B72B-79142F8F0E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B1DA634-E5C4-4332-9EF0-406E53F02882}" type="pres">
      <dgm:prSet presAssocID="{78BFB295-8F5D-4286-B72B-79142F8F0E13}" presName="negativeSpace" presStyleCnt="0"/>
      <dgm:spPr/>
    </dgm:pt>
    <dgm:pt modelId="{B4EC21FE-9516-47B8-B4CD-761882CE9910}" type="pres">
      <dgm:prSet presAssocID="{78BFB295-8F5D-4286-B72B-79142F8F0E13}" presName="childText" presStyleLbl="conFgAcc1" presStyleIdx="0" presStyleCnt="2">
        <dgm:presLayoutVars>
          <dgm:bulletEnabled val="1"/>
        </dgm:presLayoutVars>
      </dgm:prSet>
      <dgm:spPr/>
    </dgm:pt>
    <dgm:pt modelId="{1A89F1A0-DB05-45A8-B5DA-A1698F06B90A}" type="pres">
      <dgm:prSet presAssocID="{E88D0928-51D4-4670-8963-60ABBB193E13}" presName="spaceBetweenRectangles" presStyleCnt="0"/>
      <dgm:spPr/>
    </dgm:pt>
    <dgm:pt modelId="{2CEE41DE-0443-4DE1-AC35-6DC23298D850}" type="pres">
      <dgm:prSet presAssocID="{02A34BC0-F8BA-4A89-87A4-4F20079DFD06}" presName="parentLin" presStyleCnt="0"/>
      <dgm:spPr/>
    </dgm:pt>
    <dgm:pt modelId="{80669933-AF93-4E32-9E27-AFB18079CE20}" type="pres">
      <dgm:prSet presAssocID="{02A34BC0-F8BA-4A89-87A4-4F20079DFD06}" presName="parentLeftMargin" presStyleLbl="node1" presStyleIdx="0" presStyleCnt="2"/>
      <dgm:spPr/>
    </dgm:pt>
    <dgm:pt modelId="{D6E90670-AA1F-4010-8CCA-8F23FFA97800}" type="pres">
      <dgm:prSet presAssocID="{02A34BC0-F8BA-4A89-87A4-4F20079DFD0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4A4FC25-85DB-4865-B9E2-928AE9A3D3D2}" type="pres">
      <dgm:prSet presAssocID="{02A34BC0-F8BA-4A89-87A4-4F20079DFD06}" presName="negativeSpace" presStyleCnt="0"/>
      <dgm:spPr/>
    </dgm:pt>
    <dgm:pt modelId="{425D4344-2A7C-4E72-8B10-4338A73F055B}" type="pres">
      <dgm:prSet presAssocID="{02A34BC0-F8BA-4A89-87A4-4F20079DFD06}" presName="childText" presStyleLbl="conFgAcc1" presStyleIdx="1" presStyleCnt="2" custLinFactNeighborX="-494" custLinFactNeighborY="42511">
        <dgm:presLayoutVars>
          <dgm:bulletEnabled val="1"/>
        </dgm:presLayoutVars>
      </dgm:prSet>
      <dgm:spPr/>
    </dgm:pt>
  </dgm:ptLst>
  <dgm:cxnLst>
    <dgm:cxn modelId="{D87FD20E-7E5E-4CD9-9E61-450A346AFD88}" type="presOf" srcId="{DDA0D65F-DCCF-4579-85EE-D0A9FBB6CE70}" destId="{425D4344-2A7C-4E72-8B10-4338A73F055B}" srcOrd="0" destOrd="1" presId="urn:microsoft.com/office/officeart/2005/8/layout/list1"/>
    <dgm:cxn modelId="{C1B8751B-FD97-49BA-9A1F-7541DF686EFC}" srcId="{02A34BC0-F8BA-4A89-87A4-4F20079DFD06}" destId="{12CDCFC1-43F1-4BDD-913E-2D7DE75B239E}" srcOrd="2" destOrd="0" parTransId="{BAA72EA0-0D27-41AB-9786-85FD735A5609}" sibTransId="{D640EBE8-2DD1-4FFA-A12C-2AE6266AE240}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314C9F3F-1B67-4CA5-9667-1A1059C1DB05}" type="presOf" srcId="{BE45140C-C326-4DAA-A267-498AD5117D68}" destId="{AC8DBA15-7F39-4B1F-904E-2E0447273F08}" srcOrd="0" destOrd="0" presId="urn:microsoft.com/office/officeart/2005/8/layout/list1"/>
    <dgm:cxn modelId="{7E330842-21AC-4991-A05B-1BCFBFA9B903}" srcId="{02A34BC0-F8BA-4A89-87A4-4F20079DFD06}" destId="{DDA0D65F-DCCF-4579-85EE-D0A9FBB6CE70}" srcOrd="1" destOrd="0" parTransId="{405A2FAD-D4DC-495D-B1AA-95B2375D75D7}" sibTransId="{432DDFD7-1E81-491D-8B63-54DD71E8D000}"/>
    <dgm:cxn modelId="{65982945-9ABF-4142-9C70-A378C88502EA}" type="presOf" srcId="{12CDCFC1-43F1-4BDD-913E-2D7DE75B239E}" destId="{425D4344-2A7C-4E72-8B10-4338A73F055B}" srcOrd="0" destOrd="2" presId="urn:microsoft.com/office/officeart/2005/8/layout/list1"/>
    <dgm:cxn modelId="{98EF2A69-8C0E-418F-A17F-5541C832A161}" type="presOf" srcId="{78BFB295-8F5D-4286-B72B-79142F8F0E13}" destId="{D53F2FF9-C8DA-40D7-8CE6-1E182780991E}" srcOrd="0" destOrd="0" presId="urn:microsoft.com/office/officeart/2005/8/layout/list1"/>
    <dgm:cxn modelId="{70AA1678-E6E2-4A98-9CEB-64E10F6C67C6}" type="presOf" srcId="{A8359AB0-2F41-49E2-9356-6D0A807C0A4E}" destId="{425D4344-2A7C-4E72-8B10-4338A73F055B}" srcOrd="0" destOrd="3" presId="urn:microsoft.com/office/officeart/2005/8/layout/list1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8910B48D-ADD4-413E-B649-8F9D1473BEB9}" type="presOf" srcId="{D868444B-AE34-4422-A6A5-1F7D392D0C20}" destId="{B4EC21FE-9516-47B8-B4CD-761882CE9910}" srcOrd="0" destOrd="0" presId="urn:microsoft.com/office/officeart/2005/8/layout/list1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2FA6C8C3-2B19-44DD-AF7A-8C8140331768}" srcId="{02A34BC0-F8BA-4A89-87A4-4F20079DFD06}" destId="{A8359AB0-2F41-49E2-9356-6D0A807C0A4E}" srcOrd="3" destOrd="0" parTransId="{61178A37-26EE-450F-8A94-D9BC5E8D2B84}" sibTransId="{D2B76D58-46E4-4D67-A3D6-04846900BF45}"/>
    <dgm:cxn modelId="{B20E96CF-FCCD-4955-A5B7-D837D7EE0462}" type="presOf" srcId="{02A34BC0-F8BA-4A89-87A4-4F20079DFD06}" destId="{80669933-AF93-4E32-9E27-AFB18079CE20}" srcOrd="0" destOrd="0" presId="urn:microsoft.com/office/officeart/2005/8/layout/list1"/>
    <dgm:cxn modelId="{FF6950DE-8B72-457F-B146-ADCDD72D8A0F}" type="presOf" srcId="{EA3B2395-55AF-495E-9D6B-329D2886612F}" destId="{425D4344-2A7C-4E72-8B10-4338A73F055B}" srcOrd="0" destOrd="0" presId="urn:microsoft.com/office/officeart/2005/8/layout/list1"/>
    <dgm:cxn modelId="{BDFCF9DE-67AF-494E-B89F-823A433C31F6}" type="presOf" srcId="{78BFB295-8F5D-4286-B72B-79142F8F0E13}" destId="{E8C4F7CF-037E-4120-8954-D509EC896E1D}" srcOrd="1" destOrd="0" presId="urn:microsoft.com/office/officeart/2005/8/layout/list1"/>
    <dgm:cxn modelId="{B79451FD-6BF7-4331-884E-C399D6F8F7AE}" type="presOf" srcId="{02A34BC0-F8BA-4A89-87A4-4F20079DFD06}" destId="{D6E90670-AA1F-4010-8CCA-8F23FFA97800}" srcOrd="1" destOrd="0" presId="urn:microsoft.com/office/officeart/2005/8/layout/list1"/>
    <dgm:cxn modelId="{81A382BC-B6F5-48A6-A075-957DCBE53FEB}" type="presParOf" srcId="{AC8DBA15-7F39-4B1F-904E-2E0447273F08}" destId="{AFAEE8AB-5011-4011-8E21-879B65940B63}" srcOrd="0" destOrd="0" presId="urn:microsoft.com/office/officeart/2005/8/layout/list1"/>
    <dgm:cxn modelId="{D58767DC-8DB6-4AED-923D-968D7189996C}" type="presParOf" srcId="{AFAEE8AB-5011-4011-8E21-879B65940B63}" destId="{D53F2FF9-C8DA-40D7-8CE6-1E182780991E}" srcOrd="0" destOrd="0" presId="urn:microsoft.com/office/officeart/2005/8/layout/list1"/>
    <dgm:cxn modelId="{8B08DDF8-E723-464E-8716-9E5B99DB07CC}" type="presParOf" srcId="{AFAEE8AB-5011-4011-8E21-879B65940B63}" destId="{E8C4F7CF-037E-4120-8954-D509EC896E1D}" srcOrd="1" destOrd="0" presId="urn:microsoft.com/office/officeart/2005/8/layout/list1"/>
    <dgm:cxn modelId="{4502EB10-5F3F-4D3A-A95A-DBBA4601272B}" type="presParOf" srcId="{AC8DBA15-7F39-4B1F-904E-2E0447273F08}" destId="{FB1DA634-E5C4-4332-9EF0-406E53F02882}" srcOrd="1" destOrd="0" presId="urn:microsoft.com/office/officeart/2005/8/layout/list1"/>
    <dgm:cxn modelId="{D611232A-81D4-476A-8391-4F7185E8F8F9}" type="presParOf" srcId="{AC8DBA15-7F39-4B1F-904E-2E0447273F08}" destId="{B4EC21FE-9516-47B8-B4CD-761882CE9910}" srcOrd="2" destOrd="0" presId="urn:microsoft.com/office/officeart/2005/8/layout/list1"/>
    <dgm:cxn modelId="{86882115-9E8C-4B00-B22C-13184E13BABB}" type="presParOf" srcId="{AC8DBA15-7F39-4B1F-904E-2E0447273F08}" destId="{1A89F1A0-DB05-45A8-B5DA-A1698F06B90A}" srcOrd="3" destOrd="0" presId="urn:microsoft.com/office/officeart/2005/8/layout/list1"/>
    <dgm:cxn modelId="{ABF6C19C-1BA3-4FBE-84F4-17BA8372A84C}" type="presParOf" srcId="{AC8DBA15-7F39-4B1F-904E-2E0447273F08}" destId="{2CEE41DE-0443-4DE1-AC35-6DC23298D850}" srcOrd="4" destOrd="0" presId="urn:microsoft.com/office/officeart/2005/8/layout/list1"/>
    <dgm:cxn modelId="{34486EEE-80F6-42CF-8B6D-400894A66831}" type="presParOf" srcId="{2CEE41DE-0443-4DE1-AC35-6DC23298D850}" destId="{80669933-AF93-4E32-9E27-AFB18079CE20}" srcOrd="0" destOrd="0" presId="urn:microsoft.com/office/officeart/2005/8/layout/list1"/>
    <dgm:cxn modelId="{7915A42D-7D01-4510-A17B-ED514791DEFF}" type="presParOf" srcId="{2CEE41DE-0443-4DE1-AC35-6DC23298D850}" destId="{D6E90670-AA1F-4010-8CCA-8F23FFA97800}" srcOrd="1" destOrd="0" presId="urn:microsoft.com/office/officeart/2005/8/layout/list1"/>
    <dgm:cxn modelId="{394E11B6-D176-4A31-862A-9DEA40292458}" type="presParOf" srcId="{AC8DBA15-7F39-4B1F-904E-2E0447273F08}" destId="{E4A4FC25-85DB-4865-B9E2-928AE9A3D3D2}" srcOrd="5" destOrd="0" presId="urn:microsoft.com/office/officeart/2005/8/layout/list1"/>
    <dgm:cxn modelId="{46F705A7-E48C-428F-B6E0-39B09535AE1B}" type="presParOf" srcId="{AC8DBA15-7F39-4B1F-904E-2E0447273F08}" destId="{425D4344-2A7C-4E72-8B10-4338A73F055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B80A9-CFB6-44EE-AA20-6C5EB045221F}">
      <dsp:nvSpPr>
        <dsp:cNvPr id="0" name=""/>
        <dsp:cNvSpPr/>
      </dsp:nvSpPr>
      <dsp:spPr>
        <a:xfrm>
          <a:off x="1267" y="0"/>
          <a:ext cx="1971647" cy="44346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Diego Alejandro </a:t>
          </a:r>
          <a:endParaRPr lang="es-CL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200" kern="1200" dirty="0"/>
            <a:t>Rol: </a:t>
          </a:r>
          <a:r>
            <a:rPr lang="es-419" sz="1200" kern="1200" dirty="0" err="1"/>
            <a:t>Frontend</a:t>
          </a:r>
          <a:r>
            <a:rPr lang="es-419" sz="1200" kern="1200" dirty="0"/>
            <a:t> Lead</a:t>
          </a:r>
          <a:endParaRPr lang="es-C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200" kern="1200" dirty="0"/>
            <a:t>Cargo:  </a:t>
          </a:r>
          <a:r>
            <a:rPr lang="es-419" sz="1200" kern="1200" dirty="0"/>
            <a:t>Diseño UI/UX y desarrollo de interfaz</a:t>
          </a:r>
          <a:endParaRPr lang="es-CL" sz="1200" kern="1200" dirty="0"/>
        </a:p>
      </dsp:txBody>
      <dsp:txXfrm>
        <a:off x="1267" y="1773868"/>
        <a:ext cx="1971647" cy="1773868"/>
      </dsp:txXfrm>
    </dsp:sp>
    <dsp:sp modelId="{D827503E-991E-4179-9811-EAFC3889C1F9}">
      <dsp:nvSpPr>
        <dsp:cNvPr id="0" name=""/>
        <dsp:cNvSpPr/>
      </dsp:nvSpPr>
      <dsp:spPr>
        <a:xfrm>
          <a:off x="248718" y="266080"/>
          <a:ext cx="1476745" cy="147674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9000" r="-39000"/>
          </a:stretch>
        </a:blip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32BB3A1-11F4-4E80-A650-09D14F969421}">
      <dsp:nvSpPr>
        <dsp:cNvPr id="0" name=""/>
        <dsp:cNvSpPr/>
      </dsp:nvSpPr>
      <dsp:spPr>
        <a:xfrm>
          <a:off x="2032063" y="0"/>
          <a:ext cx="1971647" cy="44346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 dirty="0"/>
            <a:t>Jose Cruz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200" kern="1200" dirty="0"/>
            <a:t>Rol: </a:t>
          </a:r>
          <a:r>
            <a:rPr lang="es-419" sz="1200" kern="1200" dirty="0" err="1"/>
            <a:t>Backend</a:t>
          </a:r>
          <a:r>
            <a:rPr lang="es-419" sz="1200" kern="1200" dirty="0"/>
            <a:t> Lead</a:t>
          </a:r>
          <a:endParaRPr lang="es-C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200" kern="1200" dirty="0"/>
            <a:t>Cargo: Lógica de negocio, API REST y gestión de base de datos</a:t>
          </a:r>
          <a:endParaRPr lang="es-CL" sz="1200" kern="1200" dirty="0"/>
        </a:p>
      </dsp:txBody>
      <dsp:txXfrm>
        <a:off x="2032063" y="1773868"/>
        <a:ext cx="1971647" cy="1773868"/>
      </dsp:txXfrm>
    </dsp:sp>
    <dsp:sp modelId="{3DB801DF-9F87-477C-81C0-C8AA7E8D44C1}">
      <dsp:nvSpPr>
        <dsp:cNvPr id="0" name=""/>
        <dsp:cNvSpPr/>
      </dsp:nvSpPr>
      <dsp:spPr>
        <a:xfrm>
          <a:off x="2279514" y="266080"/>
          <a:ext cx="1476745" cy="147674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1F5FA7E-66A1-4F47-B072-2397AA352614}">
      <dsp:nvSpPr>
        <dsp:cNvPr id="0" name=""/>
        <dsp:cNvSpPr/>
      </dsp:nvSpPr>
      <dsp:spPr>
        <a:xfrm>
          <a:off x="4062860" y="0"/>
          <a:ext cx="1971647" cy="44346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Fabio Aybar</a:t>
          </a:r>
          <a:endParaRPr lang="es-CL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Rol: </a:t>
          </a:r>
          <a:r>
            <a:rPr lang="es-419" sz="1200" kern="1200" dirty="0"/>
            <a:t>QA/DevOps Lead</a:t>
          </a:r>
          <a:endParaRPr lang="es-CL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L" sz="1200" kern="1200" dirty="0"/>
            <a:t>Cargo: </a:t>
          </a:r>
          <a:r>
            <a:rPr lang="es-419" sz="1200" kern="1200" dirty="0"/>
            <a:t>Configuración de entornos, CI/CD y aseguramiento de calidad</a:t>
          </a:r>
          <a:endParaRPr lang="es-CL" sz="1200" kern="1200" dirty="0"/>
        </a:p>
      </dsp:txBody>
      <dsp:txXfrm>
        <a:off x="4062860" y="1773868"/>
        <a:ext cx="1971647" cy="1773868"/>
      </dsp:txXfrm>
    </dsp:sp>
    <dsp:sp modelId="{4A088566-99AD-4BB0-9A99-97132CDEC99C}">
      <dsp:nvSpPr>
        <dsp:cNvPr id="0" name=""/>
        <dsp:cNvSpPr/>
      </dsp:nvSpPr>
      <dsp:spPr>
        <a:xfrm>
          <a:off x="4308901" y="341143"/>
          <a:ext cx="1479565" cy="1326619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14000" b="-14000"/>
          </a:stretch>
        </a:blip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01D855B-7335-4CB9-B32C-EB48893B874C}">
      <dsp:nvSpPr>
        <dsp:cNvPr id="0" name=""/>
        <dsp:cNvSpPr/>
      </dsp:nvSpPr>
      <dsp:spPr>
        <a:xfrm>
          <a:off x="241431" y="3547736"/>
          <a:ext cx="5552913" cy="665200"/>
        </a:xfrm>
        <a:prstGeom prst="leftRightArrow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tint val="60000"/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6A7AB-365B-4E03-B220-0F7A16FF25B4}">
      <dsp:nvSpPr>
        <dsp:cNvPr id="0" name=""/>
        <dsp:cNvSpPr/>
      </dsp:nvSpPr>
      <dsp:spPr>
        <a:xfrm>
          <a:off x="904715" y="460021"/>
          <a:ext cx="719552" cy="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14685-FCB4-4B0A-A137-7DCEC4F3619C}">
      <dsp:nvSpPr>
        <dsp:cNvPr id="0" name=""/>
        <dsp:cNvSpPr/>
      </dsp:nvSpPr>
      <dsp:spPr>
        <a:xfrm>
          <a:off x="1667441" y="399614"/>
          <a:ext cx="82748" cy="155423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01F64-B3DA-48E4-9178-1C115B33AC04}">
      <dsp:nvSpPr>
        <dsp:cNvPr id="0" name=""/>
        <dsp:cNvSpPr/>
      </dsp:nvSpPr>
      <dsp:spPr>
        <a:xfrm>
          <a:off x="465840" y="111125"/>
          <a:ext cx="697862" cy="69786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81" tIns="27081" rIns="27081" bIns="27081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8040" y="213325"/>
        <a:ext cx="493462" cy="493462"/>
      </dsp:txXfrm>
    </dsp:sp>
    <dsp:sp modelId="{727BBC8F-F7AC-474B-828E-74F3973D635A}">
      <dsp:nvSpPr>
        <dsp:cNvPr id="0" name=""/>
        <dsp:cNvSpPr/>
      </dsp:nvSpPr>
      <dsp:spPr>
        <a:xfrm>
          <a:off x="5275" y="974588"/>
          <a:ext cx="161899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8" tIns="165100" rIns="12770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b="1" kern="1200" dirty="0"/>
            <a:t>Optimizar y modernizar la tecnología</a:t>
          </a:r>
          <a:endParaRPr lang="en-US" sz="1100" kern="1200" dirty="0"/>
        </a:p>
      </dsp:txBody>
      <dsp:txXfrm>
        <a:off x="5275" y="1298386"/>
        <a:ext cx="1618992" cy="1641802"/>
      </dsp:txXfrm>
    </dsp:sp>
    <dsp:sp modelId="{C26B7A58-9C2E-4149-93A8-99FC2AB888D4}">
      <dsp:nvSpPr>
        <dsp:cNvPr id="0" name=""/>
        <dsp:cNvSpPr/>
      </dsp:nvSpPr>
      <dsp:spPr>
        <a:xfrm>
          <a:off x="1804156" y="460021"/>
          <a:ext cx="1618992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67B04-13BF-47A9-A33E-959289F6601C}">
      <dsp:nvSpPr>
        <dsp:cNvPr id="0" name=""/>
        <dsp:cNvSpPr/>
      </dsp:nvSpPr>
      <dsp:spPr>
        <a:xfrm>
          <a:off x="3466321" y="399614"/>
          <a:ext cx="82748" cy="155423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45DE2-A50C-4867-91DB-576F9C0BB4AA}">
      <dsp:nvSpPr>
        <dsp:cNvPr id="0" name=""/>
        <dsp:cNvSpPr/>
      </dsp:nvSpPr>
      <dsp:spPr>
        <a:xfrm>
          <a:off x="2264720" y="111125"/>
          <a:ext cx="697862" cy="69786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81" tIns="27081" rIns="27081" bIns="27081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66920" y="213325"/>
        <a:ext cx="493462" cy="493462"/>
      </dsp:txXfrm>
    </dsp:sp>
    <dsp:sp modelId="{13CB1D0F-744A-42EC-BE53-055801C3ACD4}">
      <dsp:nvSpPr>
        <dsp:cNvPr id="0" name=""/>
        <dsp:cNvSpPr/>
      </dsp:nvSpPr>
      <dsp:spPr>
        <a:xfrm>
          <a:off x="1804156" y="974588"/>
          <a:ext cx="161899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8" tIns="165100" rIns="12770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b="1" kern="1200" dirty="0"/>
            <a:t>Desarrollar una aplicación móvil y web</a:t>
          </a:r>
          <a:endParaRPr lang="en-US" sz="1100" kern="1200" dirty="0"/>
        </a:p>
      </dsp:txBody>
      <dsp:txXfrm>
        <a:off x="1804156" y="1298386"/>
        <a:ext cx="1618992" cy="1641802"/>
      </dsp:txXfrm>
    </dsp:sp>
    <dsp:sp modelId="{B547E141-3B6C-4004-84EC-D838DAF52767}">
      <dsp:nvSpPr>
        <dsp:cNvPr id="0" name=""/>
        <dsp:cNvSpPr/>
      </dsp:nvSpPr>
      <dsp:spPr>
        <a:xfrm>
          <a:off x="3603036" y="460021"/>
          <a:ext cx="1618992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C3D71-88F6-4C8C-9EFF-E46C26F1098D}">
      <dsp:nvSpPr>
        <dsp:cNvPr id="0" name=""/>
        <dsp:cNvSpPr/>
      </dsp:nvSpPr>
      <dsp:spPr>
        <a:xfrm>
          <a:off x="5265202" y="399614"/>
          <a:ext cx="82748" cy="155423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B25EB-E206-47F4-B778-74018A8E9BE3}">
      <dsp:nvSpPr>
        <dsp:cNvPr id="0" name=""/>
        <dsp:cNvSpPr/>
      </dsp:nvSpPr>
      <dsp:spPr>
        <a:xfrm>
          <a:off x="4063601" y="111125"/>
          <a:ext cx="697862" cy="69786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81" tIns="27081" rIns="27081" bIns="27081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65801" y="213325"/>
        <a:ext cx="493462" cy="493462"/>
      </dsp:txXfrm>
    </dsp:sp>
    <dsp:sp modelId="{27789288-27F9-4719-BE02-0EE2D104A05C}">
      <dsp:nvSpPr>
        <dsp:cNvPr id="0" name=""/>
        <dsp:cNvSpPr/>
      </dsp:nvSpPr>
      <dsp:spPr>
        <a:xfrm>
          <a:off x="3603036" y="974588"/>
          <a:ext cx="161899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8" tIns="165100" rIns="12770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b="1" kern="1200" dirty="0"/>
            <a:t>Automatizar el proceso de arriendo de vehículos</a:t>
          </a:r>
          <a:endParaRPr lang="en-US" sz="1100" kern="1200" dirty="0"/>
        </a:p>
      </dsp:txBody>
      <dsp:txXfrm>
        <a:off x="3603036" y="1298386"/>
        <a:ext cx="1618992" cy="1641802"/>
      </dsp:txXfrm>
    </dsp:sp>
    <dsp:sp modelId="{D97CC2D1-1266-4DAC-88AF-DB2BBC776B18}">
      <dsp:nvSpPr>
        <dsp:cNvPr id="0" name=""/>
        <dsp:cNvSpPr/>
      </dsp:nvSpPr>
      <dsp:spPr>
        <a:xfrm>
          <a:off x="5401917" y="460021"/>
          <a:ext cx="1618992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71AAC-CECA-44F1-8319-1D2A160A3CF2}">
      <dsp:nvSpPr>
        <dsp:cNvPr id="0" name=""/>
        <dsp:cNvSpPr/>
      </dsp:nvSpPr>
      <dsp:spPr>
        <a:xfrm>
          <a:off x="7064083" y="399614"/>
          <a:ext cx="82748" cy="155423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C6336-9F8E-429D-A488-683362E0DB14}">
      <dsp:nvSpPr>
        <dsp:cNvPr id="0" name=""/>
        <dsp:cNvSpPr/>
      </dsp:nvSpPr>
      <dsp:spPr>
        <a:xfrm>
          <a:off x="5862482" y="111125"/>
          <a:ext cx="697862" cy="69786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81" tIns="27081" rIns="27081" bIns="27081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64682" y="213325"/>
        <a:ext cx="493462" cy="493462"/>
      </dsp:txXfrm>
    </dsp:sp>
    <dsp:sp modelId="{0FF09426-6F45-4174-8462-9DAE2D3CA2C8}">
      <dsp:nvSpPr>
        <dsp:cNvPr id="0" name=""/>
        <dsp:cNvSpPr/>
      </dsp:nvSpPr>
      <dsp:spPr>
        <a:xfrm>
          <a:off x="5401917" y="974588"/>
          <a:ext cx="161899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8" tIns="165100" rIns="12770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b="1" kern="1200" dirty="0"/>
            <a:t>Integrar servicios externos como Apis</a:t>
          </a:r>
          <a:endParaRPr lang="en-US" sz="1100" kern="1200" dirty="0"/>
        </a:p>
      </dsp:txBody>
      <dsp:txXfrm>
        <a:off x="5401917" y="1298386"/>
        <a:ext cx="1618992" cy="1641802"/>
      </dsp:txXfrm>
    </dsp:sp>
    <dsp:sp modelId="{0CEE00AD-51CE-4289-8B9F-F8704E0FC323}">
      <dsp:nvSpPr>
        <dsp:cNvPr id="0" name=""/>
        <dsp:cNvSpPr/>
      </dsp:nvSpPr>
      <dsp:spPr>
        <a:xfrm>
          <a:off x="7200798" y="460020"/>
          <a:ext cx="1618992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D5ED5-F65E-4267-9248-E29467C746EE}">
      <dsp:nvSpPr>
        <dsp:cNvPr id="0" name=""/>
        <dsp:cNvSpPr/>
      </dsp:nvSpPr>
      <dsp:spPr>
        <a:xfrm>
          <a:off x="8862964" y="399614"/>
          <a:ext cx="82748" cy="155423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857234-CA3C-4FBD-A1E4-C44333EED5A7}">
      <dsp:nvSpPr>
        <dsp:cNvPr id="0" name=""/>
        <dsp:cNvSpPr/>
      </dsp:nvSpPr>
      <dsp:spPr>
        <a:xfrm>
          <a:off x="7661363" y="111125"/>
          <a:ext cx="697862" cy="69786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81" tIns="27081" rIns="27081" bIns="27081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763563" y="213325"/>
        <a:ext cx="493462" cy="493462"/>
      </dsp:txXfrm>
    </dsp:sp>
    <dsp:sp modelId="{C8A1E579-9830-427D-871C-E4FD81794B29}">
      <dsp:nvSpPr>
        <dsp:cNvPr id="0" name=""/>
        <dsp:cNvSpPr/>
      </dsp:nvSpPr>
      <dsp:spPr>
        <a:xfrm>
          <a:off x="7200798" y="974588"/>
          <a:ext cx="161899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8" tIns="165100" rIns="12770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b="1" kern="1200" dirty="0"/>
            <a:t>Generar datos útiles</a:t>
          </a:r>
          <a:endParaRPr lang="en-US" sz="1100" kern="1200" dirty="0"/>
        </a:p>
      </dsp:txBody>
      <dsp:txXfrm>
        <a:off x="7200798" y="1298386"/>
        <a:ext cx="1618992" cy="1641802"/>
      </dsp:txXfrm>
    </dsp:sp>
    <dsp:sp modelId="{6F143B62-6151-4B9E-B0BC-B9450204A862}">
      <dsp:nvSpPr>
        <dsp:cNvPr id="0" name=""/>
        <dsp:cNvSpPr/>
      </dsp:nvSpPr>
      <dsp:spPr>
        <a:xfrm>
          <a:off x="8999678" y="460020"/>
          <a:ext cx="809496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C5AC7-54F6-4CD8-ACB8-3C2DA954DC5F}">
      <dsp:nvSpPr>
        <dsp:cNvPr id="0" name=""/>
        <dsp:cNvSpPr/>
      </dsp:nvSpPr>
      <dsp:spPr>
        <a:xfrm>
          <a:off x="9460243" y="111125"/>
          <a:ext cx="697862" cy="69786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81" tIns="27081" rIns="27081" bIns="27081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562443" y="213325"/>
        <a:ext cx="493462" cy="493462"/>
      </dsp:txXfrm>
    </dsp:sp>
    <dsp:sp modelId="{03CB36DE-F825-4776-8052-5BA8B626A5C2}">
      <dsp:nvSpPr>
        <dsp:cNvPr id="0" name=""/>
        <dsp:cNvSpPr/>
      </dsp:nvSpPr>
      <dsp:spPr>
        <a:xfrm>
          <a:off x="8999678" y="974588"/>
          <a:ext cx="161899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08" tIns="165100" rIns="12770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b="1" kern="1200" dirty="0"/>
            <a:t>Entregar una interfaz amigable, responsiva y segura</a:t>
          </a:r>
          <a:endParaRPr lang="en-US" sz="1100" kern="1200" dirty="0"/>
        </a:p>
      </dsp:txBody>
      <dsp:txXfrm>
        <a:off x="8999678" y="1298386"/>
        <a:ext cx="1618992" cy="1641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C21FE-9516-47B8-B4CD-761882CE9910}">
      <dsp:nvSpPr>
        <dsp:cNvPr id="0" name=""/>
        <dsp:cNvSpPr/>
      </dsp:nvSpPr>
      <dsp:spPr>
        <a:xfrm>
          <a:off x="0" y="308346"/>
          <a:ext cx="9791624" cy="138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59939" tIns="416560" rIns="75993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2000" kern="1200" dirty="0"/>
            <a:t>Construir un software móvil con servicios de información para </a:t>
          </a:r>
          <a:r>
            <a:rPr lang="es-419" sz="2000" b="1" kern="1200" dirty="0"/>
            <a:t>automatizar el proceso de renta de vehículos</a:t>
          </a:r>
          <a:r>
            <a:rPr lang="es-419" sz="2000" kern="1200" dirty="0"/>
            <a:t>, apoyando a los usuarios con información precisa para su operación.</a:t>
          </a:r>
          <a:endParaRPr lang="es-CL" sz="2000" kern="1200" dirty="0"/>
        </a:p>
      </dsp:txBody>
      <dsp:txXfrm>
        <a:off x="0" y="308346"/>
        <a:ext cx="9791624" cy="1386000"/>
      </dsp:txXfrm>
    </dsp:sp>
    <dsp:sp modelId="{E8C4F7CF-037E-4120-8954-D509EC896E1D}">
      <dsp:nvSpPr>
        <dsp:cNvPr id="0" name=""/>
        <dsp:cNvSpPr/>
      </dsp:nvSpPr>
      <dsp:spPr>
        <a:xfrm>
          <a:off x="489581" y="13146"/>
          <a:ext cx="6854136" cy="5904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070" tIns="0" rIns="25907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Objetivo General</a:t>
          </a:r>
          <a:endParaRPr lang="es-CL" sz="2000" kern="1200" dirty="0"/>
        </a:p>
      </dsp:txBody>
      <dsp:txXfrm>
        <a:off x="518402" y="41967"/>
        <a:ext cx="6796494" cy="532758"/>
      </dsp:txXfrm>
    </dsp:sp>
    <dsp:sp modelId="{425D4344-2A7C-4E72-8B10-4338A73F055B}">
      <dsp:nvSpPr>
        <dsp:cNvPr id="0" name=""/>
        <dsp:cNvSpPr/>
      </dsp:nvSpPr>
      <dsp:spPr>
        <a:xfrm>
          <a:off x="0" y="2110694"/>
          <a:ext cx="9791624" cy="2835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59939" tIns="416560" rIns="75993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altLang="es-419" sz="2000" kern="1200" dirty="0">
              <a:latin typeface="Arial" panose="020B0604020202020204" pitchFamily="34" charset="0"/>
            </a:rPr>
            <a:t>Desarrollar una interfaz de usuario (</a:t>
          </a:r>
          <a:r>
            <a:rPr lang="es-419" altLang="es-419" sz="2000" kern="1200" dirty="0" err="1">
              <a:latin typeface="Arial" panose="020B0604020202020204" pitchFamily="34" charset="0"/>
            </a:rPr>
            <a:t>frontend</a:t>
          </a:r>
          <a:r>
            <a:rPr lang="es-419" altLang="es-419" sz="2000" kern="1200" dirty="0">
              <a:latin typeface="Arial" panose="020B0604020202020204" pitchFamily="34" charset="0"/>
            </a:rPr>
            <a:t>) intuitiva y responsive para usuarios, vendedores y administradores.</a:t>
          </a:r>
          <a:endParaRPr lang="es-CL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altLang="es-419" sz="2000" kern="1200" dirty="0">
              <a:latin typeface="Arial" panose="020B0604020202020204" pitchFamily="34" charset="0"/>
            </a:rPr>
            <a:t>Diseñar y modelar la base de datos para la gestión de usuarios, vehículos y requerimientos.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altLang="es-419" sz="2000" kern="1200" dirty="0">
              <a:latin typeface="Arial" panose="020B0604020202020204" pitchFamily="34" charset="0"/>
            </a:rPr>
            <a:t>Implementar un </a:t>
          </a:r>
          <a:r>
            <a:rPr lang="es-419" altLang="es-419" sz="2000" kern="1200" dirty="0" err="1">
              <a:latin typeface="Arial" panose="020B0604020202020204" pitchFamily="34" charset="0"/>
            </a:rPr>
            <a:t>backend</a:t>
          </a:r>
          <a:r>
            <a:rPr lang="es-419" altLang="es-419" sz="2000" kern="1200" dirty="0">
              <a:latin typeface="Arial" panose="020B0604020202020204" pitchFamily="34" charset="0"/>
            </a:rPr>
            <a:t> robusto con API </a:t>
          </a:r>
          <a:r>
            <a:rPr lang="es-419" altLang="es-419" sz="2000" kern="1200" dirty="0" err="1">
              <a:latin typeface="Arial" panose="020B0604020202020204" pitchFamily="34" charset="0"/>
            </a:rPr>
            <a:t>RESTful</a:t>
          </a:r>
          <a:r>
            <a:rPr lang="es-419" altLang="es-419" sz="2000" kern="1200" dirty="0">
              <a:latin typeface="Arial" panose="020B0604020202020204" pitchFamily="34" charset="0"/>
            </a:rPr>
            <a:t> para la lógica de negocio y conexión con la base de datos.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altLang="es-419" sz="2000" kern="1200" dirty="0">
              <a:latin typeface="Arial" panose="020B0604020202020204" pitchFamily="34" charset="0"/>
            </a:rPr>
            <a:t>Integrar </a:t>
          </a:r>
          <a:r>
            <a:rPr lang="es-419" altLang="es-419" sz="2000" kern="1200" dirty="0" err="1">
              <a:latin typeface="Arial" panose="020B0604020202020204" pitchFamily="34" charset="0"/>
            </a:rPr>
            <a:t>APIs</a:t>
          </a:r>
          <a:r>
            <a:rPr lang="es-419" altLang="es-419" sz="2000" kern="1200" dirty="0">
              <a:latin typeface="Arial" panose="020B0604020202020204" pitchFamily="34" charset="0"/>
            </a:rPr>
            <a:t> externas (Google </a:t>
          </a:r>
          <a:r>
            <a:rPr lang="es-419" altLang="es-419" sz="2000" kern="1200" dirty="0" err="1">
              <a:latin typeface="Arial" panose="020B0604020202020204" pitchFamily="34" charset="0"/>
            </a:rPr>
            <a:t>Maps</a:t>
          </a:r>
          <a:r>
            <a:rPr lang="es-419" altLang="es-419" sz="2000" kern="1200" dirty="0">
              <a:latin typeface="Arial" panose="020B0604020202020204" pitchFamily="34" charset="0"/>
            </a:rPr>
            <a:t>, noticias cercanas, cambios de moneda) como valor agregado para los turistas.</a:t>
          </a:r>
        </a:p>
      </dsp:txBody>
      <dsp:txXfrm>
        <a:off x="0" y="2110694"/>
        <a:ext cx="9791624" cy="2835000"/>
      </dsp:txXfrm>
    </dsp:sp>
    <dsp:sp modelId="{D6E90670-AA1F-4010-8CCA-8F23FFA97800}">
      <dsp:nvSpPr>
        <dsp:cNvPr id="0" name=""/>
        <dsp:cNvSpPr/>
      </dsp:nvSpPr>
      <dsp:spPr>
        <a:xfrm>
          <a:off x="489581" y="1802346"/>
          <a:ext cx="6854136" cy="5904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070" tIns="0" rIns="25907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Objetivos Específicos</a:t>
          </a:r>
          <a:endParaRPr lang="es-CL" sz="2000" kern="1200" dirty="0"/>
        </a:p>
      </dsp:txBody>
      <dsp:txXfrm>
        <a:off x="518402" y="1831167"/>
        <a:ext cx="6796494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C8159-01E3-4B76-98FF-C09F16BF45A1}" type="datetimeFigureOut">
              <a:rPr lang="es-419" smtClean="0"/>
              <a:t>5/9/2025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92E97-3344-44A1-A39C-37E80381BA9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15422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868224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4568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766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7926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9524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9620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7329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1341513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78900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162329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597244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732441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169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148727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366064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6565946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627742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704C8-43E3-4F4F-BE90-356A640D5754}" type="datetimeFigureOut">
              <a:rPr lang="es-CL" smtClean="0"/>
              <a:t>05-09-2025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1716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ransition spd="slow">
    <p:wipe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8.png"/><Relationship Id="rId5" Type="http://schemas.openxmlformats.org/officeDocument/2006/relationships/image" Target="../media/image17.png"/><Relationship Id="rId10" Type="http://schemas.microsoft.com/office/2007/relationships/diagramDrawing" Target="../diagrams/drawing2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4;p32">
            <a:extLst>
              <a:ext uri="{FF2B5EF4-FFF2-40B4-BE49-F238E27FC236}">
                <a16:creationId xmlns:a16="http://schemas.microsoft.com/office/drawing/2014/main" id="{C5F7CB4A-1150-A9D2-E3B3-B2D890C0B5DB}"/>
              </a:ext>
            </a:extLst>
          </p:cNvPr>
          <p:cNvPicPr preferRelativeResize="0"/>
          <p:nvPr/>
        </p:nvPicPr>
        <p:blipFill rotWithShape="1">
          <a:blip r:embed="rId3"/>
          <a:srcRect l="2473" r="2685"/>
          <a:stretch>
            <a:fillRect/>
          </a:stretch>
        </p:blipFill>
        <p:spPr>
          <a:xfrm>
            <a:off x="20" y="2030"/>
            <a:ext cx="6095980" cy="6855970"/>
          </a:xfrm>
          <a:prstGeom prst="rect">
            <a:avLst/>
          </a:prstGeom>
          <a:noFill/>
        </p:spPr>
      </p:pic>
      <p:pic>
        <p:nvPicPr>
          <p:cNvPr id="6" name="Picture 5" descr="Flecha azul entre flechas grises">
            <a:extLst>
              <a:ext uri="{FF2B5EF4-FFF2-40B4-BE49-F238E27FC236}">
                <a16:creationId xmlns:a16="http://schemas.microsoft.com/office/drawing/2014/main" id="{8F66B646-B0A3-9BC3-7199-A87DB1BC27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07" r="15606" b="-1"/>
          <a:stretch>
            <a:fillRect/>
          </a:stretch>
        </p:blipFill>
        <p:spPr>
          <a:xfrm>
            <a:off x="6096000" y="2030"/>
            <a:ext cx="6096000" cy="6855970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9040B6-74F3-4BED-9FF4-C61706E2B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D8002E-DEE3-47D2-B0A1-1F8D3D7A0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595269" y="1122363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Rent-A-Flow</a:t>
            </a:r>
          </a:p>
        </p:txBody>
      </p:sp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9774847"/>
              </p:ext>
            </p:extLst>
          </p:nvPr>
        </p:nvGraphicFramePr>
        <p:xfrm>
          <a:off x="5435174" y="1154280"/>
          <a:ext cx="6035775" cy="4434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-226372" y="37897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dirty="0"/>
              <a:t>Rent-A-Flow</a:t>
            </a: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394706" y="3730241"/>
            <a:ext cx="4185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INTEGRANTES DEL PROYECTO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234;p28">
            <a:extLst>
              <a:ext uri="{FF2B5EF4-FFF2-40B4-BE49-F238E27FC236}">
                <a16:creationId xmlns:a16="http://schemas.microsoft.com/office/drawing/2014/main" id="{7763E3CF-6940-2E2D-5A6D-D36FAB68170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2072" b="3316"/>
          <a:stretch/>
        </p:blipFill>
        <p:spPr>
          <a:xfrm>
            <a:off x="755232" y="1154280"/>
            <a:ext cx="3364566" cy="19734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Google Shape;93;p1">
            <a:extLst>
              <a:ext uri="{FF2B5EF4-FFF2-40B4-BE49-F238E27FC236}">
                <a16:creationId xmlns:a16="http://schemas.microsoft.com/office/drawing/2014/main" id="{05FC33F8-C143-0481-9472-C9232040141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36" y="0"/>
            <a:ext cx="1885950" cy="46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8589EB5D-10DD-4B27-AAEF-649487C0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378DA2-5E96-751B-7BC7-26E9232B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7" y="609600"/>
            <a:ext cx="4628588" cy="1326321"/>
          </a:xfrm>
        </p:spPr>
        <p:txBody>
          <a:bodyPr>
            <a:normAutofit/>
          </a:bodyPr>
          <a:lstStyle/>
          <a:p>
            <a:pPr algn="l"/>
            <a:r>
              <a:rPr lang="es-ES" dirty="0"/>
              <a:t>Introducción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1FEDFE-75EA-5416-AF90-D1C35EAE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8801"/>
            <a:ext cx="4628588" cy="42785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F39704"/>
              </a:buClr>
            </a:pPr>
            <a:r>
              <a:rPr lang="es-419" sz="1100" dirty="0"/>
              <a:t>En la actualidad, las empresas </a:t>
            </a:r>
            <a:r>
              <a:rPr lang="es-419" sz="1100" dirty="0" err="1"/>
              <a:t>Rent</a:t>
            </a:r>
            <a:r>
              <a:rPr lang="es-419" sz="1100" dirty="0"/>
              <a:t>-A-Flow es una  empresa de arriendo de vehículos que enfrentan diversos desafíos en la gestión de atención a los clientes debido a procesos manuales que consumen tiempo y generan errores, como el papeleo excesivo y la verificación física de los automóviles. Estos problemas afectan la eficiencia operativa de la misma</a:t>
            </a:r>
          </a:p>
          <a:p>
            <a:pPr>
              <a:lnSpc>
                <a:spcPct val="110000"/>
              </a:lnSpc>
              <a:buClr>
                <a:srgbClr val="F39704"/>
              </a:buClr>
            </a:pPr>
            <a:endParaRPr lang="es-419" sz="1100" dirty="0"/>
          </a:p>
          <a:p>
            <a:pPr>
              <a:lnSpc>
                <a:spcPct val="110000"/>
              </a:lnSpc>
              <a:buClr>
                <a:srgbClr val="F39704"/>
              </a:buClr>
            </a:pPr>
            <a:r>
              <a:rPr lang="es-419" sz="1100" b="1" dirty="0" err="1"/>
              <a:t>Rent</a:t>
            </a:r>
            <a:r>
              <a:rPr lang="es-419" sz="1100" b="1" dirty="0"/>
              <a:t>-A-Flow</a:t>
            </a:r>
            <a:r>
              <a:rPr lang="es-419" sz="1100" dirty="0"/>
              <a:t> es </a:t>
            </a:r>
            <a:r>
              <a:rPr lang="es-419" sz="1100"/>
              <a:t>una empresa </a:t>
            </a:r>
            <a:r>
              <a:rPr lang="es-419" sz="1100" dirty="0"/>
              <a:t>que busca </a:t>
            </a:r>
            <a:r>
              <a:rPr lang="es-419" sz="1100" b="1" dirty="0"/>
              <a:t>optimizar sus procesos internos mediante una plataforma digital</a:t>
            </a:r>
            <a:r>
              <a:rPr lang="es-419" sz="1100" dirty="0"/>
              <a:t> destinada exclusivamente a los trabajadores y administradores. La plataforma permitirá monitorear la disponibilidad y ubicación de los vehículos mediante GPS, registrar reservas de manera eficiente, coordinar la verificación de cada automóvil y gestionar los pagos de forma segura.</a:t>
            </a:r>
            <a:br>
              <a:rPr lang="es-419" sz="1100" dirty="0"/>
            </a:br>
            <a:endParaRPr lang="es-419" sz="1100" dirty="0"/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2D1C56A8-C72F-4968-B026-854881537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6239" y="0"/>
            <a:ext cx="61457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Resultado de imagen para reunion caricatura">
            <a:extLst>
              <a:ext uri="{FF2B5EF4-FFF2-40B4-BE49-F238E27FC236}">
                <a16:creationId xmlns:a16="http://schemas.microsoft.com/office/drawing/2014/main" id="{C6FB6C26-3DFB-583A-9511-034870317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1173" y="3379508"/>
            <a:ext cx="3535891" cy="2402167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AAC2675-DD64-EBF2-B79F-8922A9E2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600000">
            <a:off x="1193240" y="5157752"/>
            <a:ext cx="1064166" cy="94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reunion caricatura">
            <a:extLst>
              <a:ext uri="{FF2B5EF4-FFF2-40B4-BE49-F238E27FC236}">
                <a16:creationId xmlns:a16="http://schemas.microsoft.com/office/drawing/2014/main" id="{FA3C9D74-5F9B-34C9-38B1-F145682F6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600000">
            <a:off x="6556355" y="454504"/>
            <a:ext cx="4858827" cy="2113589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93;p1">
            <a:extLst>
              <a:ext uri="{FF2B5EF4-FFF2-40B4-BE49-F238E27FC236}">
                <a16:creationId xmlns:a16="http://schemas.microsoft.com/office/drawing/2014/main" id="{3B6E7244-E1D4-3759-584B-C5369404CB5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36" y="0"/>
            <a:ext cx="1885950" cy="46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88874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8261B-2FA8-2F44-04FA-EDB9366E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s-MX" u="sng" dirty="0"/>
              <a:t>Situación Actual</a:t>
            </a:r>
            <a:br>
              <a:rPr lang="es-MX" u="sng" dirty="0"/>
            </a:br>
            <a:endParaRPr lang="es-419" dirty="0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AC84E647-551E-4F79-AA8B-3EABCF228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214;p33">
            <a:extLst>
              <a:ext uri="{FF2B5EF4-FFF2-40B4-BE49-F238E27FC236}">
                <a16:creationId xmlns:a16="http://schemas.microsoft.com/office/drawing/2014/main" id="{B4AA9FC8-7BEF-60E5-7C15-396B4E287334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09337" y="935568"/>
            <a:ext cx="3217333" cy="2412999"/>
          </a:xfrm>
          <a:prstGeom prst="rect">
            <a:avLst/>
          </a:prstGeom>
          <a:noFill/>
        </p:spPr>
      </p:pic>
      <p:pic>
        <p:nvPicPr>
          <p:cNvPr id="7" name="Google Shape;213;p33">
            <a:extLst>
              <a:ext uri="{FF2B5EF4-FFF2-40B4-BE49-F238E27FC236}">
                <a16:creationId xmlns:a16="http://schemas.microsoft.com/office/drawing/2014/main" id="{2E770CBF-7C6F-C88B-B04A-F0B938BD02B4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09337" y="3509434"/>
            <a:ext cx="3217333" cy="2412999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F96C52-F357-1867-7D37-DDD2FA6D0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942786"/>
          </a:xfrm>
        </p:spPr>
        <p:txBody>
          <a:bodyPr>
            <a:normAutofit lnSpcReduction="10000"/>
          </a:bodyPr>
          <a:lstStyle/>
          <a:p>
            <a:r>
              <a:rPr lang="es-419" sz="1800" dirty="0"/>
              <a:t>Las empresas de arriendo de vehículos, como </a:t>
            </a:r>
            <a:r>
              <a:rPr lang="es-419" sz="1800" dirty="0" err="1"/>
              <a:t>Rent</a:t>
            </a:r>
            <a:r>
              <a:rPr lang="es-419" sz="1800" dirty="0"/>
              <a:t>-A-Flow, enfrentan dificultades en la administración de su flota debido a procesos manuales que requieren papeleo, verificación presencial y coordinación poco eficiente. Esto genera:</a:t>
            </a:r>
          </a:p>
          <a:p>
            <a:r>
              <a:rPr lang="es-419" sz="1800" dirty="0"/>
              <a:t>Pérdida de tiempo en la gestión de reservas.</a:t>
            </a:r>
          </a:p>
          <a:p>
            <a:r>
              <a:rPr lang="es-419" sz="1800" dirty="0"/>
              <a:t>Falta de información clara sobre la ubicación y disponibilidad de los vehículos.</a:t>
            </a:r>
          </a:p>
          <a:p>
            <a:r>
              <a:rPr lang="es-419" sz="1800" dirty="0"/>
              <a:t>Riesgo de errores administrativos y duplicación de registros.</a:t>
            </a:r>
          </a:p>
          <a:p>
            <a:r>
              <a:rPr lang="es-419" sz="1800" dirty="0"/>
              <a:t>Procesos de pago poco integrados.</a:t>
            </a:r>
          </a:p>
          <a:p>
            <a:pPr>
              <a:lnSpc>
                <a:spcPct val="110000"/>
              </a:lnSpc>
            </a:pPr>
            <a:endParaRPr lang="es-419" sz="1900" dirty="0"/>
          </a:p>
        </p:txBody>
      </p:sp>
      <p:pic>
        <p:nvPicPr>
          <p:cNvPr id="10" name="Google Shape;93;p1">
            <a:extLst>
              <a:ext uri="{FF2B5EF4-FFF2-40B4-BE49-F238E27FC236}">
                <a16:creationId xmlns:a16="http://schemas.microsoft.com/office/drawing/2014/main" id="{EFB6F51B-84C1-B2E2-1095-DBD530C0FC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24581" y="-17268"/>
            <a:ext cx="1885950" cy="46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459632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B376D-BC7C-2CB0-5292-A3F35002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u="sng" dirty="0"/>
              <a:t>Propuesta de solución</a:t>
            </a:r>
            <a:br>
              <a:rPr lang="es-MX" u="sng" dirty="0"/>
            </a:br>
            <a:endParaRPr lang="es-419" dirty="0"/>
          </a:p>
        </p:txBody>
      </p:sp>
      <p:grpSp>
        <p:nvGrpSpPr>
          <p:cNvPr id="11" name="Google Shape;115;p4">
            <a:extLst>
              <a:ext uri="{FF2B5EF4-FFF2-40B4-BE49-F238E27FC236}">
                <a16:creationId xmlns:a16="http://schemas.microsoft.com/office/drawing/2014/main" id="{87037B22-4015-CD58-EC54-729079BF09AF}"/>
              </a:ext>
            </a:extLst>
          </p:cNvPr>
          <p:cNvGrpSpPr/>
          <p:nvPr/>
        </p:nvGrpSpPr>
        <p:grpSpPr>
          <a:xfrm>
            <a:off x="2006444" y="1794004"/>
            <a:ext cx="8585762" cy="1798144"/>
            <a:chOff x="367767" y="131739"/>
            <a:chExt cx="8585762" cy="1798144"/>
          </a:xfrm>
        </p:grpSpPr>
        <p:sp>
          <p:nvSpPr>
            <p:cNvPr id="12" name="Google Shape;116;p4">
              <a:extLst>
                <a:ext uri="{FF2B5EF4-FFF2-40B4-BE49-F238E27FC236}">
                  <a16:creationId xmlns:a16="http://schemas.microsoft.com/office/drawing/2014/main" id="{4E86EF33-437B-F4E8-B485-D7B2818B87CE}"/>
                </a:ext>
              </a:extLst>
            </p:cNvPr>
            <p:cNvSpPr/>
            <p:nvPr/>
          </p:nvSpPr>
          <p:spPr>
            <a:xfrm>
              <a:off x="923802" y="132330"/>
              <a:ext cx="923990" cy="92399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7;p4">
              <a:extLst>
                <a:ext uri="{FF2B5EF4-FFF2-40B4-BE49-F238E27FC236}">
                  <a16:creationId xmlns:a16="http://schemas.microsoft.com/office/drawing/2014/main" id="{67A1E663-E906-E962-CADC-F9001E48503D}"/>
                </a:ext>
              </a:extLst>
            </p:cNvPr>
            <p:cNvSpPr/>
            <p:nvPr/>
          </p:nvSpPr>
          <p:spPr>
            <a:xfrm>
              <a:off x="367767" y="1209883"/>
              <a:ext cx="205331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8;p4">
              <a:extLst>
                <a:ext uri="{FF2B5EF4-FFF2-40B4-BE49-F238E27FC236}">
                  <a16:creationId xmlns:a16="http://schemas.microsoft.com/office/drawing/2014/main" id="{5CA22731-414F-9808-CB8B-0C4170E09A7F}"/>
                </a:ext>
              </a:extLst>
            </p:cNvPr>
            <p:cNvSpPr txBox="1"/>
            <p:nvPr/>
          </p:nvSpPr>
          <p:spPr>
            <a:xfrm>
              <a:off x="367767" y="1209883"/>
              <a:ext cx="205331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Play"/>
                <a:buNone/>
              </a:pPr>
              <a:r>
                <a:rPr lang="es-CL" sz="1700" b="0" i="0" u="none" strike="noStrike" cap="none" dirty="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Implementación plataforma Mobile</a:t>
              </a:r>
              <a:endParaRPr sz="1700" b="0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" name="Google Shape;119;p4">
              <a:extLst>
                <a:ext uri="{FF2B5EF4-FFF2-40B4-BE49-F238E27FC236}">
                  <a16:creationId xmlns:a16="http://schemas.microsoft.com/office/drawing/2014/main" id="{20A701A7-8742-F5C3-8A3C-2E419F30A19F}"/>
                </a:ext>
              </a:extLst>
            </p:cNvPr>
            <p:cNvSpPr/>
            <p:nvPr/>
          </p:nvSpPr>
          <p:spPr>
            <a:xfrm>
              <a:off x="3015690" y="152963"/>
              <a:ext cx="923990" cy="92399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;p4">
              <a:extLst>
                <a:ext uri="{FF2B5EF4-FFF2-40B4-BE49-F238E27FC236}">
                  <a16:creationId xmlns:a16="http://schemas.microsoft.com/office/drawing/2014/main" id="{52511085-570F-A6C0-6B1D-9B0EB0C2C64B}"/>
                </a:ext>
              </a:extLst>
            </p:cNvPr>
            <p:cNvSpPr/>
            <p:nvPr/>
          </p:nvSpPr>
          <p:spPr>
            <a:xfrm>
              <a:off x="2570684" y="1189651"/>
              <a:ext cx="205331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1;p4">
              <a:extLst>
                <a:ext uri="{FF2B5EF4-FFF2-40B4-BE49-F238E27FC236}">
                  <a16:creationId xmlns:a16="http://schemas.microsoft.com/office/drawing/2014/main" id="{BD5F79DB-CBF2-07CD-8C50-5E3C6FDD8543}"/>
                </a:ext>
              </a:extLst>
            </p:cNvPr>
            <p:cNvSpPr txBox="1"/>
            <p:nvPr/>
          </p:nvSpPr>
          <p:spPr>
            <a:xfrm>
              <a:off x="2570684" y="1189651"/>
              <a:ext cx="205331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Play"/>
                <a:buNone/>
              </a:pPr>
              <a:r>
                <a:rPr lang="es-CL" sz="1700" b="0" i="0" u="none" strike="noStrike" cap="none" dirty="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Implementación portal para el trabajador</a:t>
              </a:r>
              <a:endParaRPr sz="1700" b="0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2" name="Google Shape;122;p4">
              <a:extLst>
                <a:ext uri="{FF2B5EF4-FFF2-40B4-BE49-F238E27FC236}">
                  <a16:creationId xmlns:a16="http://schemas.microsoft.com/office/drawing/2014/main" id="{2044DDD5-8764-E03E-1502-7C96A0AC9EBA}"/>
                </a:ext>
              </a:extLst>
            </p:cNvPr>
            <p:cNvSpPr/>
            <p:nvPr/>
          </p:nvSpPr>
          <p:spPr>
            <a:xfrm>
              <a:off x="7379477" y="131739"/>
              <a:ext cx="923990" cy="92399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3;p4">
              <a:extLst>
                <a:ext uri="{FF2B5EF4-FFF2-40B4-BE49-F238E27FC236}">
                  <a16:creationId xmlns:a16="http://schemas.microsoft.com/office/drawing/2014/main" id="{CBB5F254-3D1E-A86A-86A0-7CE9747B7EC2}"/>
                </a:ext>
              </a:extLst>
            </p:cNvPr>
            <p:cNvSpPr/>
            <p:nvPr/>
          </p:nvSpPr>
          <p:spPr>
            <a:xfrm>
              <a:off x="6900217" y="1189651"/>
              <a:ext cx="205331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;p4">
              <a:extLst>
                <a:ext uri="{FF2B5EF4-FFF2-40B4-BE49-F238E27FC236}">
                  <a16:creationId xmlns:a16="http://schemas.microsoft.com/office/drawing/2014/main" id="{BEDF5248-C58C-CA16-A2C1-10997B6B465B}"/>
                </a:ext>
              </a:extLst>
            </p:cNvPr>
            <p:cNvSpPr txBox="1"/>
            <p:nvPr/>
          </p:nvSpPr>
          <p:spPr>
            <a:xfrm>
              <a:off x="6900217" y="1189651"/>
              <a:ext cx="205331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Play"/>
                <a:buNone/>
              </a:pPr>
              <a:r>
                <a:rPr lang="es-CL" sz="1700" b="0" i="0" u="none" strike="noStrike" cap="none" dirty="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Implementación portal web</a:t>
              </a:r>
              <a:endParaRPr sz="1700" b="0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25" name="Google Shape;125;p4">
              <a:extLst>
                <a:ext uri="{FF2B5EF4-FFF2-40B4-BE49-F238E27FC236}">
                  <a16:creationId xmlns:a16="http://schemas.microsoft.com/office/drawing/2014/main" id="{070CA8D7-A99E-35E9-2A00-0F67D6F26AA4}"/>
                </a:ext>
              </a:extLst>
            </p:cNvPr>
            <p:cNvSpPr/>
            <p:nvPr/>
          </p:nvSpPr>
          <p:spPr>
            <a:xfrm>
              <a:off x="5267051" y="143362"/>
              <a:ext cx="923990" cy="92399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26;p4">
              <a:extLst>
                <a:ext uri="{FF2B5EF4-FFF2-40B4-BE49-F238E27FC236}">
                  <a16:creationId xmlns:a16="http://schemas.microsoft.com/office/drawing/2014/main" id="{38A235F5-4C89-9230-547F-0053BEF8736A}"/>
                </a:ext>
              </a:extLst>
            </p:cNvPr>
            <p:cNvSpPr/>
            <p:nvPr/>
          </p:nvSpPr>
          <p:spPr>
            <a:xfrm>
              <a:off x="4715841" y="1189651"/>
              <a:ext cx="205331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7;p4">
              <a:extLst>
                <a:ext uri="{FF2B5EF4-FFF2-40B4-BE49-F238E27FC236}">
                  <a16:creationId xmlns:a16="http://schemas.microsoft.com/office/drawing/2014/main" id="{0B337058-D60F-4323-726B-9D329E48012B}"/>
                </a:ext>
              </a:extLst>
            </p:cNvPr>
            <p:cNvSpPr txBox="1"/>
            <p:nvPr/>
          </p:nvSpPr>
          <p:spPr>
            <a:xfrm>
              <a:off x="4715840" y="1189651"/>
              <a:ext cx="2145157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Play"/>
                <a:buNone/>
              </a:pPr>
              <a:r>
                <a:rPr lang="es-CL" sz="1700" b="0" i="0" u="none" strike="noStrike" cap="none" dirty="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Implementación infraestructura iCloud</a:t>
              </a:r>
              <a:endParaRPr sz="1700" b="0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aphicFrame>
        <p:nvGraphicFramePr>
          <p:cNvPr id="52" name="Marcador de contenido 2">
            <a:extLst>
              <a:ext uri="{FF2B5EF4-FFF2-40B4-BE49-F238E27FC236}">
                <a16:creationId xmlns:a16="http://schemas.microsoft.com/office/drawing/2014/main" id="{7E506705-DD39-A4C9-2209-437F671C97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299232"/>
              </p:ext>
            </p:extLst>
          </p:nvPr>
        </p:nvGraphicFramePr>
        <p:xfrm>
          <a:off x="914400" y="3428999"/>
          <a:ext cx="10803835" cy="305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3" name="Google Shape;93;p1">
            <a:extLst>
              <a:ext uri="{FF2B5EF4-FFF2-40B4-BE49-F238E27FC236}">
                <a16:creationId xmlns:a16="http://schemas.microsoft.com/office/drawing/2014/main" id="{4AA94775-D7D4-4BA6-9B96-F09D3F91FCC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236" y="0"/>
            <a:ext cx="1885950" cy="46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00264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5DA04-0546-F2AB-418B-9D1EACF59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EB44809-235A-DA26-744F-A47DA23684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82307"/>
              </p:ext>
            </p:extLst>
          </p:nvPr>
        </p:nvGraphicFramePr>
        <p:xfrm>
          <a:off x="1779383" y="1144677"/>
          <a:ext cx="9791624" cy="4945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96163689-16B5-106A-8BBD-AA7E00E0B2D8}"/>
              </a:ext>
            </a:extLst>
          </p:cNvPr>
          <p:cNvSpPr txBox="1"/>
          <p:nvPr/>
        </p:nvSpPr>
        <p:spPr>
          <a:xfrm>
            <a:off x="-266129" y="3713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dirty="0" err="1"/>
              <a:t>Rent</a:t>
            </a:r>
            <a:r>
              <a:rPr lang="es-419" sz="3200" dirty="0"/>
              <a:t>-A-Flow</a:t>
            </a: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2D1DA80-E085-DCCA-57EA-36842E179CFB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93;p1">
            <a:extLst>
              <a:ext uri="{FF2B5EF4-FFF2-40B4-BE49-F238E27FC236}">
                <a16:creationId xmlns:a16="http://schemas.microsoft.com/office/drawing/2014/main" id="{C5866DC5-7FF2-1482-6AAC-772D7D1C3B2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36" y="0"/>
            <a:ext cx="18859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1;p10">
            <a:extLst>
              <a:ext uri="{FF2B5EF4-FFF2-40B4-BE49-F238E27FC236}">
                <a16:creationId xmlns:a16="http://schemas.microsoft.com/office/drawing/2014/main" id="{DD5EF83E-1F5F-586F-ABE6-85B19FEC49C3}"/>
              </a:ext>
            </a:extLst>
          </p:cNvPr>
          <p:cNvSpPr/>
          <p:nvPr/>
        </p:nvSpPr>
        <p:spPr>
          <a:xfrm>
            <a:off x="10565295" y="2047461"/>
            <a:ext cx="905653" cy="782383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85B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s-CL" sz="1050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ISO 9001:2015</a:t>
            </a:r>
            <a:endParaRPr lang="es-CL" sz="1050" dirty="0"/>
          </a:p>
        </p:txBody>
      </p:sp>
    </p:spTree>
    <p:extLst>
      <p:ext uri="{BB962C8B-B14F-4D97-AF65-F5344CB8AC3E}">
        <p14:creationId xmlns:p14="http://schemas.microsoft.com/office/powerpoint/2010/main" val="39471537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“NOMBRE DEL PROYECTO”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85441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Cronograma para el desarrollo del proyecto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EDFB7CD8-F4C9-D65B-CF7F-E11B6771210C}"/>
              </a:ext>
            </a:extLst>
          </p:cNvPr>
          <p:cNvSpPr txBox="1"/>
          <p:nvPr/>
        </p:nvSpPr>
        <p:spPr>
          <a:xfrm>
            <a:off x="3082834" y="3250865"/>
            <a:ext cx="6165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55B757-E477-A717-72E4-DC091717206E}"/>
              </a:ext>
            </a:extLst>
          </p:cNvPr>
          <p:cNvSpPr txBox="1"/>
          <p:nvPr/>
        </p:nvSpPr>
        <p:spPr>
          <a:xfrm>
            <a:off x="3080084" y="3248344"/>
            <a:ext cx="616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 </a:t>
            </a:r>
            <a:r>
              <a:rPr lang="es-419" b="0" dirty="0">
                <a:effectLst/>
              </a:rPr>
              <a:t> </a:t>
            </a:r>
            <a:endParaRPr lang="es-419" dirty="0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AC44FC4B-4928-F58C-5709-B81003E5E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64531"/>
              </p:ext>
            </p:extLst>
          </p:nvPr>
        </p:nvGraphicFramePr>
        <p:xfrm>
          <a:off x="278296" y="1616894"/>
          <a:ext cx="11469754" cy="4872177"/>
        </p:xfrm>
        <a:graphic>
          <a:graphicData uri="http://schemas.openxmlformats.org/drawingml/2006/table">
            <a:tbl>
              <a:tblPr/>
              <a:tblGrid>
                <a:gridCol w="1327584">
                  <a:extLst>
                    <a:ext uri="{9D8B030D-6E8A-4147-A177-3AD203B41FA5}">
                      <a16:colId xmlns:a16="http://schemas.microsoft.com/office/drawing/2014/main" val="2909698272"/>
                    </a:ext>
                  </a:extLst>
                </a:gridCol>
                <a:gridCol w="531035">
                  <a:extLst>
                    <a:ext uri="{9D8B030D-6E8A-4147-A177-3AD203B41FA5}">
                      <a16:colId xmlns:a16="http://schemas.microsoft.com/office/drawing/2014/main" val="3679251385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854676460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2813692094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3561912399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4218107322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1468094615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2303118538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2216406620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2528927366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3641503454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684433412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2417700815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3107488747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3872203684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843692964"/>
                    </a:ext>
                  </a:extLst>
                </a:gridCol>
                <a:gridCol w="365732">
                  <a:extLst>
                    <a:ext uri="{9D8B030D-6E8A-4147-A177-3AD203B41FA5}">
                      <a16:colId xmlns:a16="http://schemas.microsoft.com/office/drawing/2014/main" val="2759850899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1207536366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115544980"/>
                    </a:ext>
                  </a:extLst>
                </a:gridCol>
                <a:gridCol w="516283">
                  <a:extLst>
                    <a:ext uri="{9D8B030D-6E8A-4147-A177-3AD203B41FA5}">
                      <a16:colId xmlns:a16="http://schemas.microsoft.com/office/drawing/2014/main" val="4230273045"/>
                    </a:ext>
                  </a:extLst>
                </a:gridCol>
                <a:gridCol w="468592">
                  <a:extLst>
                    <a:ext uri="{9D8B030D-6E8A-4147-A177-3AD203B41FA5}">
                      <a16:colId xmlns:a16="http://schemas.microsoft.com/office/drawing/2014/main" val="24496022"/>
                    </a:ext>
                  </a:extLst>
                </a:gridCol>
              </a:tblGrid>
              <a:tr h="212778">
                <a:tc rowSpan="2"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Actividad</a:t>
                      </a: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1</a:t>
                      </a: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2</a:t>
                      </a:r>
                      <a:endParaRPr lang="es-419" sz="1500" dirty="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Fase 3</a:t>
                      </a: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709853"/>
                  </a:ext>
                </a:extLst>
              </a:tr>
              <a:tr h="352761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1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2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3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4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5</a:t>
                      </a:r>
                      <a:endParaRPr lang="es-419" sz="15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6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7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8</a:t>
                      </a:r>
                      <a:endParaRPr lang="es-419" sz="15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9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10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11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12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13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14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15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16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17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7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 18</a:t>
                      </a:r>
                      <a:endParaRPr lang="es-419" sz="15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1500" dirty="0">
                        <a:solidFill>
                          <a:schemeClr val="tx1"/>
                        </a:solidFill>
                      </a:endParaRPr>
                    </a:p>
                  </a:txBody>
                  <a:tcPr marL="78639" marR="7863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32129646"/>
                  </a:ext>
                </a:extLst>
              </a:tr>
              <a:tr h="615234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8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Confirmación del equipo de trabajo</a:t>
                      </a:r>
                      <a:endParaRPr lang="es-419" sz="1500">
                        <a:effectLst/>
                      </a:endParaRPr>
                    </a:p>
                  </a:txBody>
                  <a:tcPr marL="54610" marR="54610" marT="54610" marB="546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1500"/>
                    </a:p>
                  </a:txBody>
                  <a:tcPr marL="78639" marR="7863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8496079"/>
                  </a:ext>
                </a:extLst>
              </a:tr>
              <a:tr h="615234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8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Análisis y Planificación</a:t>
                      </a:r>
                      <a:endParaRPr lang="es-419" sz="1500">
                        <a:effectLst/>
                      </a:endParaRPr>
                    </a:p>
                  </a:txBody>
                  <a:tcPr marL="54610" marR="54610" marT="54610" marB="546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1500"/>
                    </a:p>
                  </a:txBody>
                  <a:tcPr marL="78639" marR="7863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0728553"/>
                  </a:ext>
                </a:extLst>
              </a:tr>
              <a:tr h="615234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8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Presentación de Proyecto</a:t>
                      </a:r>
                      <a:endParaRPr lang="es-419" sz="1500">
                        <a:effectLst/>
                      </a:endParaRPr>
                    </a:p>
                  </a:txBody>
                  <a:tcPr marL="54610" marR="54610" marT="54610" marB="546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1500"/>
                    </a:p>
                  </a:txBody>
                  <a:tcPr marL="78639" marR="7863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96472367"/>
                  </a:ext>
                </a:extLst>
              </a:tr>
              <a:tr h="615234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8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Diseño UI/UX y BBDD</a:t>
                      </a:r>
                      <a:endParaRPr lang="es-419" sz="1500">
                        <a:effectLst/>
                      </a:endParaRPr>
                    </a:p>
                  </a:txBody>
                  <a:tcPr marL="54610" marR="54610" marT="54610" marB="546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1500"/>
                    </a:p>
                  </a:txBody>
                  <a:tcPr marL="78639" marR="7863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44188614"/>
                  </a:ext>
                </a:extLst>
              </a:tr>
              <a:tr h="615234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8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Config. Entorno Dev</a:t>
                      </a:r>
                      <a:endParaRPr lang="es-419" sz="1500">
                        <a:effectLst/>
                      </a:endParaRPr>
                    </a:p>
                  </a:txBody>
                  <a:tcPr marL="54610" marR="54610" marT="54610" marB="546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1500"/>
                    </a:p>
                  </a:txBody>
                  <a:tcPr marL="78639" marR="7863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07881398"/>
                  </a:ext>
                </a:extLst>
              </a:tr>
              <a:tr h="615234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8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Implementación Backend Core</a:t>
                      </a:r>
                      <a:endParaRPr lang="es-419" sz="1500">
                        <a:effectLst/>
                      </a:endParaRPr>
                    </a:p>
                  </a:txBody>
                  <a:tcPr marL="54610" marR="54610" marT="54610" marB="546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1500"/>
                    </a:p>
                  </a:txBody>
                  <a:tcPr marL="78639" marR="7863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3458097"/>
                  </a:ext>
                </a:extLst>
              </a:tr>
              <a:tr h="615234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8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Implementación Frontend Core</a:t>
                      </a:r>
                      <a:endParaRPr lang="es-419" sz="1500">
                        <a:effectLst/>
                      </a:endParaRPr>
                    </a:p>
                  </a:txBody>
                  <a:tcPr marL="54610" marR="54610" marT="54610" marB="5461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sz="1500">
                          <a:effectLst/>
                        </a:rPr>
                      </a:br>
                      <a:endParaRPr lang="es-419" sz="1500">
                        <a:effectLst/>
                      </a:endParaRPr>
                    </a:p>
                  </a:txBody>
                  <a:tcPr marL="58979" marR="5897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419" sz="1500" dirty="0"/>
                    </a:p>
                  </a:txBody>
                  <a:tcPr marL="78639" marR="78639" marT="39319" marB="39319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755479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D1C81AB0-B8C4-75CB-3E8A-D8537B1A4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88242" y="1824038"/>
            <a:ext cx="1880246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2" name="Google Shape;93;p1">
            <a:extLst>
              <a:ext uri="{FF2B5EF4-FFF2-40B4-BE49-F238E27FC236}">
                <a16:creationId xmlns:a16="http://schemas.microsoft.com/office/drawing/2014/main" id="{256134EA-0189-F8AB-67F9-8B34E16284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6" y="0"/>
            <a:ext cx="1885950" cy="46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31338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8FA1F4FD-B591-A371-E199-91A288A81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464553"/>
              </p:ext>
            </p:extLst>
          </p:nvPr>
        </p:nvGraphicFramePr>
        <p:xfrm>
          <a:off x="288235" y="623454"/>
          <a:ext cx="11439924" cy="5936370"/>
        </p:xfrm>
        <a:graphic>
          <a:graphicData uri="http://schemas.openxmlformats.org/drawingml/2006/table">
            <a:tbl>
              <a:tblPr/>
              <a:tblGrid>
                <a:gridCol w="1379174">
                  <a:extLst>
                    <a:ext uri="{9D8B030D-6E8A-4147-A177-3AD203B41FA5}">
                      <a16:colId xmlns:a16="http://schemas.microsoft.com/office/drawing/2014/main" val="3769845309"/>
                    </a:ext>
                  </a:extLst>
                </a:gridCol>
                <a:gridCol w="551669">
                  <a:extLst>
                    <a:ext uri="{9D8B030D-6E8A-4147-A177-3AD203B41FA5}">
                      <a16:colId xmlns:a16="http://schemas.microsoft.com/office/drawing/2014/main" val="1011427359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58407820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3987799417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257389905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1333460715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1393806052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3659132359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2788696104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2641072454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2372557548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3009523599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4009592235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736568755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4072441238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4018231984"/>
                    </a:ext>
                  </a:extLst>
                </a:gridCol>
                <a:gridCol w="391199">
                  <a:extLst>
                    <a:ext uri="{9D8B030D-6E8A-4147-A177-3AD203B41FA5}">
                      <a16:colId xmlns:a16="http://schemas.microsoft.com/office/drawing/2014/main" val="1779641713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3770745752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3422088268"/>
                    </a:ext>
                  </a:extLst>
                </a:gridCol>
                <a:gridCol w="536346">
                  <a:extLst>
                    <a:ext uri="{9D8B030D-6E8A-4147-A177-3AD203B41FA5}">
                      <a16:colId xmlns:a16="http://schemas.microsoft.com/office/drawing/2014/main" val="3675494098"/>
                    </a:ext>
                  </a:extLst>
                </a:gridCol>
              </a:tblGrid>
              <a:tr h="989395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9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Funcionalidades Avanzadas</a:t>
                      </a:r>
                      <a:endParaRPr lang="es-419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dirty="0">
                          <a:effectLst/>
                        </a:rPr>
                      </a:br>
                      <a:endParaRPr lang="es-419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602588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9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Pruebas Integradas</a:t>
                      </a:r>
                      <a:endParaRPr lang="es-419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845712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900" b="0" i="1" u="none" strike="noStrike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Control de Calidad</a:t>
                      </a:r>
                      <a:endParaRPr lang="es-419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135482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9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Despliegue</a:t>
                      </a:r>
                      <a:endParaRPr lang="es-419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549263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9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Presentación con el profesor</a:t>
                      </a:r>
                      <a:endParaRPr lang="es-419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5971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just" rtl="0" fontAlgn="t">
                        <a:spcAft>
                          <a:spcPts val="800"/>
                        </a:spcAft>
                        <a:buNone/>
                      </a:pPr>
                      <a:r>
                        <a:rPr lang="es-419" sz="900" b="0" i="1" u="none" strike="noStrike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</a:rPr>
                        <a:t>Presentación con el Comité</a:t>
                      </a:r>
                      <a:endParaRPr lang="es-419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dirty="0">
                          <a:effectLst/>
                        </a:rPr>
                      </a:br>
                      <a:endParaRPr lang="es-419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>
                          <a:effectLst/>
                        </a:rPr>
                      </a:br>
                      <a:endParaRPr lang="es-419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br>
                        <a:rPr lang="es-419" dirty="0">
                          <a:effectLst/>
                        </a:rPr>
                      </a:br>
                      <a:endParaRPr lang="es-419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12258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6862A170-F848-B1A2-2F2E-D8990D3A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8107" y="0"/>
            <a:ext cx="1470437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2" name="Google Shape;93;p1">
            <a:extLst>
              <a:ext uri="{FF2B5EF4-FFF2-40B4-BE49-F238E27FC236}">
                <a16:creationId xmlns:a16="http://schemas.microsoft.com/office/drawing/2014/main" id="{1392528C-E4E4-83FF-284C-97ED46BEEC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6" y="0"/>
            <a:ext cx="1885950" cy="46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84425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28CD9-5E5A-2ABC-DFD5-A73ACC26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CC2A4-FB7B-2F16-D27E-D0064AA7C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" b="7963"/>
          <a:stretch>
            <a:fillRect/>
          </a:stretch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703BE4-80AB-740B-2A47-A01721CC198F}"/>
              </a:ext>
            </a:extLst>
          </p:cNvPr>
          <p:cNvSpPr txBox="1"/>
          <p:nvPr/>
        </p:nvSpPr>
        <p:spPr>
          <a:xfrm>
            <a:off x="3325092" y="-343124"/>
            <a:ext cx="1967346" cy="7251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Rent-A-Flow</a:t>
            </a:r>
            <a:endParaRPr lang="en-US" sz="1600" b="1" cap="all" dirty="0"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28A68BF-524D-932C-B652-7CA94F469DCA}"/>
              </a:ext>
            </a:extLst>
          </p:cNvPr>
          <p:cNvSpPr txBox="1"/>
          <p:nvPr/>
        </p:nvSpPr>
        <p:spPr>
          <a:xfrm>
            <a:off x="3560617" y="3842588"/>
            <a:ext cx="6373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ofrecer una interfaz amigable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responsiva y segura para los usuarios internos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mejorar su eficiencia operativa, reducir errores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brindar un servicio más confiable a sus clientes.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6D2AD1D-3C4A-C781-24F4-57B87BDFD828}"/>
              </a:ext>
            </a:extLst>
          </p:cNvPr>
          <p:cNvSpPr txBox="1"/>
          <p:nvPr/>
        </p:nvSpPr>
        <p:spPr>
          <a:xfrm>
            <a:off x="4662056" y="382074"/>
            <a:ext cx="69826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4400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1827064416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442</TotalTime>
  <Words>795</Words>
  <Application>Microsoft Office PowerPoint</Application>
  <PresentationFormat>Panorámica</PresentationFormat>
  <Paragraphs>334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Aptos</vt:lpstr>
      <vt:lpstr>Arial</vt:lpstr>
      <vt:lpstr>Bookman Old Style</vt:lpstr>
      <vt:lpstr>Calibri</vt:lpstr>
      <vt:lpstr>Play</vt:lpstr>
      <vt:lpstr>Rockwell</vt:lpstr>
      <vt:lpstr>Damask</vt:lpstr>
      <vt:lpstr>Presentación de PowerPoint</vt:lpstr>
      <vt:lpstr>Presentación de PowerPoint</vt:lpstr>
      <vt:lpstr>Introducción</vt:lpstr>
      <vt:lpstr>Situación Actual </vt:lpstr>
      <vt:lpstr>Propuesta de solución 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JOSE MIGUEL CRUZ IZQUIERDO</cp:lastModifiedBy>
  <cp:revision>12</cp:revision>
  <dcterms:created xsi:type="dcterms:W3CDTF">2023-10-28T21:12:11Z</dcterms:created>
  <dcterms:modified xsi:type="dcterms:W3CDTF">2025-09-05T22:53:36Z</dcterms:modified>
</cp:coreProperties>
</file>